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4C6F5-DD05-45A9-A805-2896ACDD4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90F44-C47A-4F0C-B046-8A354E095E52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FAE77-EB83-44C0-880D-DE3FA8DC23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3" descr="TobaccoFreeParks_Dec_31_2012.png"/>
          <p:cNvPicPr>
            <a:picLocks noGrp="1" noChangeAspect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-207963"/>
            <a:ext cx="9144000" cy="706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Georgia Dept of Community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rkjones</dc:creator>
  <cp:lastModifiedBy>rkjones</cp:lastModifiedBy>
  <cp:revision>1</cp:revision>
  <dcterms:created xsi:type="dcterms:W3CDTF">2013-09-24T18:54:34Z</dcterms:created>
  <dcterms:modified xsi:type="dcterms:W3CDTF">2013-09-24T18:56:04Z</dcterms:modified>
</cp:coreProperties>
</file>