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15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B64B5-859F-4FDD-91F1-06AB0B4AC36E}" type="datetimeFigureOut">
              <a:rPr lang="en-US" smtClean="0"/>
              <a:t>9/24/2013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F2400-363E-4CF2-A505-D8F91140E0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B64B5-859F-4FDD-91F1-06AB0B4AC36E}" type="datetimeFigureOut">
              <a:rPr lang="en-US" smtClean="0"/>
              <a:t>9/24/2013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F2400-363E-4CF2-A505-D8F91140E0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B64B5-859F-4FDD-91F1-06AB0B4AC36E}" type="datetimeFigureOut">
              <a:rPr lang="en-US" smtClean="0"/>
              <a:t>9/24/2013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F2400-363E-4CF2-A505-D8F91140E0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B64B5-859F-4FDD-91F1-06AB0B4AC36E}" type="datetimeFigureOut">
              <a:rPr lang="en-US" smtClean="0"/>
              <a:t>9/24/2013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F2400-363E-4CF2-A505-D8F91140E0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B64B5-859F-4FDD-91F1-06AB0B4AC36E}" type="datetimeFigureOut">
              <a:rPr lang="en-US" smtClean="0"/>
              <a:t>9/24/2013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F2400-363E-4CF2-A505-D8F91140E0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B64B5-859F-4FDD-91F1-06AB0B4AC36E}" type="datetimeFigureOut">
              <a:rPr lang="en-US" smtClean="0"/>
              <a:t>9/24/2013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F2400-363E-4CF2-A505-D8F91140E0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B64B5-859F-4FDD-91F1-06AB0B4AC36E}" type="datetimeFigureOut">
              <a:rPr lang="en-US" smtClean="0"/>
              <a:t>9/24/2013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F2400-363E-4CF2-A505-D8F91140E0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B64B5-859F-4FDD-91F1-06AB0B4AC36E}" type="datetimeFigureOut">
              <a:rPr lang="en-US" smtClean="0"/>
              <a:t>9/24/2013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F2400-363E-4CF2-A505-D8F91140E0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B64B5-859F-4FDD-91F1-06AB0B4AC36E}" type="datetimeFigureOut">
              <a:rPr lang="en-US" smtClean="0"/>
              <a:t>9/24/2013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F2400-363E-4CF2-A505-D8F91140E0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B64B5-859F-4FDD-91F1-06AB0B4AC36E}" type="datetimeFigureOut">
              <a:rPr lang="en-US" smtClean="0"/>
              <a:t>9/24/2013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F2400-363E-4CF2-A505-D8F91140E0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B64B5-859F-4FDD-91F1-06AB0B4AC36E}" type="datetimeFigureOut">
              <a:rPr lang="en-US" smtClean="0"/>
              <a:t>9/24/2013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F2400-363E-4CF2-A505-D8F91140E0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7B64B5-859F-4FDD-91F1-06AB0B4AC36E}" type="datetimeFigureOut">
              <a:rPr lang="en-US" smtClean="0"/>
              <a:t>9/24/2013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BF2400-363E-4CF2-A505-D8F91140E01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TobaccoFreeUniv_Dec20_2012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4938" y="0"/>
            <a:ext cx="9009062" cy="6961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TextBox 2"/>
          <p:cNvSpPr txBox="1">
            <a:spLocks noChangeArrowheads="1"/>
          </p:cNvSpPr>
          <p:nvPr/>
        </p:nvSpPr>
        <p:spPr bwMode="auto">
          <a:xfrm>
            <a:off x="6248400" y="3962400"/>
            <a:ext cx="2667000" cy="9239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N = 21 Tobacco-Free Colleges/Universities as of December 2013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9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Georgia Dept of Community Health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rkjones</dc:creator>
  <cp:lastModifiedBy>rkjones</cp:lastModifiedBy>
  <cp:revision>1</cp:revision>
  <dcterms:created xsi:type="dcterms:W3CDTF">2013-09-24T18:58:31Z</dcterms:created>
  <dcterms:modified xsi:type="dcterms:W3CDTF">2013-09-24T18:59:32Z</dcterms:modified>
</cp:coreProperties>
</file>