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theme/themeOverride41.xml" ContentType="application/vnd.openxmlformats-officedocument.themeOverride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theme/themeOverride42.xml" ContentType="application/vnd.openxmlformats-officedocument.themeOverride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theme/themeOverride43.xml" ContentType="application/vnd.openxmlformats-officedocument.themeOverride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theme/themeOverride44.xml" ContentType="application/vnd.openxmlformats-officedocument.themeOverride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theme/themeOverride45.xml" ContentType="application/vnd.openxmlformats-officedocument.themeOverride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theme/themeOverride46.xml" ContentType="application/vnd.openxmlformats-officedocument.themeOverride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theme/themeOverride47.xml" ContentType="application/vnd.openxmlformats-officedocument.themeOverride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theme/themeOverride48.xml" ContentType="application/vnd.openxmlformats-officedocument.themeOverride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theme/themeOverride49.xml" ContentType="application/vnd.openxmlformats-officedocument.themeOverride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theme/themeOverride50.xml" ContentType="application/vnd.openxmlformats-officedocument.themeOverride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theme/themeOverride51.xml" ContentType="application/vnd.openxmlformats-officedocument.themeOverride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theme/themeOverride52.xml" ContentType="application/vnd.openxmlformats-officedocument.themeOverride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theme/themeOverride53.xml" ContentType="application/vnd.openxmlformats-officedocument.themeOverride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theme/themeOverride54.xml" ContentType="application/vnd.openxmlformats-officedocument.themeOverride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theme/themeOverride55.xml" ContentType="application/vnd.openxmlformats-officedocument.themeOverride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theme/themeOverride56.xml" ContentType="application/vnd.openxmlformats-officedocument.themeOverride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theme/themeOverride57.xml" ContentType="application/vnd.openxmlformats-officedocument.themeOverride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theme/themeOverride58.xml" ContentType="application/vnd.openxmlformats-officedocument.themeOverride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theme/themeOverride59.xml" ContentType="application/vnd.openxmlformats-officedocument.themeOverride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theme/themeOverride60.xml" ContentType="application/vnd.openxmlformats-officedocument.themeOverride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theme/themeOverride61.xml" ContentType="application/vnd.openxmlformats-officedocument.themeOverride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theme/themeOverride62.xml" ContentType="application/vnd.openxmlformats-officedocument.themeOverride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theme/themeOverride63.xml" ContentType="application/vnd.openxmlformats-officedocument.themeOverride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theme/themeOverride64.xml" ContentType="application/vnd.openxmlformats-officedocument.themeOverride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theme/themeOverride65.xml" ContentType="application/vnd.openxmlformats-officedocument.themeOverride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theme/themeOverride66.xml" ContentType="application/vnd.openxmlformats-officedocument.themeOverride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theme/themeOverride67.xml" ContentType="application/vnd.openxmlformats-officedocument.themeOverride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theme/themeOverride68.xml" ContentType="application/vnd.openxmlformats-officedocument.themeOverride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theme/themeOverride69.xml" ContentType="application/vnd.openxmlformats-officedocument.themeOverride+xml"/>
  <Override PartName="/ppt/drawings/drawing6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0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0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1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2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3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4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5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6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westat.com\DFS\SURVEYTA\general\2018%20Profiles\Chart\Macro_2018T_charts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DQ01_1!$D$2:$D$6</c:f>
              <c:numCache>
                <c:formatCode>General</c:formatCode>
                <c:ptCount val="5"/>
                <c:pt idx="0">
                  <c:v>6.4</c:v>
                </c:pt>
                <c:pt idx="1">
                  <c:v>8.1</c:v>
                </c:pt>
                <c:pt idx="2">
                  <c:v>13.2</c:v>
                </c:pt>
                <c:pt idx="3">
                  <c:v>53.2</c:v>
                </c:pt>
                <c:pt idx="4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D-4AC7-86C7-ABCF5D2E174D}"/>
            </c:ext>
          </c:extLst>
        </c:ser>
        <c:ser>
          <c:idx val="1"/>
          <c:order val="1"/>
          <c:tx>
            <c:strRef>
              <c:f>DQ01_1!$E$1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7D-4AC7-86C7-ABCF5D2E174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7D-4AC7-86C7-ABCF5D2E174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7D-4AC7-86C7-ABCF5D2E174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27D-4AC7-86C7-ABCF5D2E174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7D-4AC7-86C7-ABCF5D2E174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7D-4AC7-86C7-ABCF5D2E174D}"/>
            </c:ext>
          </c:extLst>
        </c:ser>
        <c:ser>
          <c:idx val="2"/>
          <c:order val="2"/>
          <c:tx>
            <c:strRef>
              <c:f>DQ01_1!$F$1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DQ01_1!$F$2:$F$6</c:f>
              <c:numCache>
                <c:formatCode>General</c:formatCode>
                <c:ptCount val="5"/>
                <c:pt idx="0">
                  <c:v>8.4</c:v>
                </c:pt>
                <c:pt idx="1">
                  <c:v>13.8</c:v>
                </c:pt>
                <c:pt idx="2">
                  <c:v>6.9</c:v>
                </c:pt>
                <c:pt idx="3">
                  <c:v>36.1</c:v>
                </c:pt>
                <c:pt idx="4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7D-4AC7-86C7-ABCF5D2E174D}"/>
            </c:ext>
          </c:extLst>
        </c:ser>
        <c:ser>
          <c:idx val="3"/>
          <c:order val="3"/>
          <c:tx>
            <c:strRef>
              <c:f>DQ01_1!$G$1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DQ01_1!$G$2:$G$6</c:f>
              <c:numCache>
                <c:formatCode>General</c:formatCode>
                <c:ptCount val="5"/>
                <c:pt idx="0">
                  <c:v>2.7</c:v>
                </c:pt>
                <c:pt idx="1">
                  <c:v>2.6</c:v>
                </c:pt>
                <c:pt idx="2">
                  <c:v>17.899999999999999</c:v>
                </c:pt>
                <c:pt idx="3">
                  <c:v>73.099999999999994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7D-4AC7-86C7-ABCF5D2E17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DQ08_1!$D$2</c:f>
              <c:numCache>
                <c:formatCode>General</c:formatCode>
                <c:ptCount val="1"/>
                <c:pt idx="0">
                  <c:v>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B8-4AF0-8F93-299F9F406741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B8-4AF0-8F93-299F9F40674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DQ08_1!$E$2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B8-4AF0-8F93-299F9F406741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DQ08_1!$F$2</c:f>
              <c:numCache>
                <c:formatCode>General</c:formatCode>
                <c:ptCount val="1"/>
                <c:pt idx="0">
                  <c:v>68.8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B8-4AF0-8F93-299F9F406741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DQ08_1!$G$2</c:f>
              <c:numCache>
                <c:formatCode>General</c:formatCode>
                <c:ptCount val="1"/>
                <c:pt idx="0">
                  <c:v>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B8-4AF0-8F93-299F9F4067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DQ09_1!$D$2:$D$6</c:f>
              <c:numCache>
                <c:formatCode>General</c:formatCode>
                <c:ptCount val="5"/>
                <c:pt idx="0">
                  <c:v>46</c:v>
                </c:pt>
                <c:pt idx="1">
                  <c:v>85.9</c:v>
                </c:pt>
                <c:pt idx="2">
                  <c:v>84.4</c:v>
                </c:pt>
                <c:pt idx="3">
                  <c:v>61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C0-4C2A-82B6-BE2F4A9D8D95}"/>
            </c:ext>
          </c:extLst>
        </c:ser>
        <c:ser>
          <c:idx val="1"/>
          <c:order val="1"/>
          <c:tx>
            <c:strRef>
              <c:f>DQ09_1!$E$1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C0-4C2A-82B6-BE2F4A9D8D9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C0-4C2A-82B6-BE2F4A9D8D9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C0-4C2A-82B6-BE2F4A9D8D9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C0-4C2A-82B6-BE2F4A9D8D9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C0-4C2A-82B6-BE2F4A9D8D9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C0-4C2A-82B6-BE2F4A9D8D95}"/>
            </c:ext>
          </c:extLst>
        </c:ser>
        <c:ser>
          <c:idx val="2"/>
          <c:order val="2"/>
          <c:tx>
            <c:strRef>
              <c:f>DQ09_1!$F$1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DQ09_1!$F$2:$F$6</c:f>
              <c:numCache>
                <c:formatCode>General</c:formatCode>
                <c:ptCount val="5"/>
                <c:pt idx="0">
                  <c:v>39.4</c:v>
                </c:pt>
                <c:pt idx="1">
                  <c:v>79.900000000000006</c:v>
                </c:pt>
                <c:pt idx="2">
                  <c:v>77.099999999999994</c:v>
                </c:pt>
                <c:pt idx="3">
                  <c:v>58.9</c:v>
                </c:pt>
                <c:pt idx="4">
                  <c:v>83.4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C0-4C2A-82B6-BE2F4A9D8D95}"/>
            </c:ext>
          </c:extLst>
        </c:ser>
        <c:ser>
          <c:idx val="3"/>
          <c:order val="3"/>
          <c:tx>
            <c:strRef>
              <c:f>DQ09_1!$G$1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DQ09_1!$G$2:$G$6</c:f>
              <c:numCache>
                <c:formatCode>General</c:formatCode>
                <c:ptCount val="5"/>
                <c:pt idx="0">
                  <c:v>52.8</c:v>
                </c:pt>
                <c:pt idx="1">
                  <c:v>94.2</c:v>
                </c:pt>
                <c:pt idx="2">
                  <c:v>93.1</c:v>
                </c:pt>
                <c:pt idx="3">
                  <c:v>63.1</c:v>
                </c:pt>
                <c:pt idx="4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C0-4C2A-82B6-BE2F4A9D8D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DQ09_2!$D$2:$D$6</c:f>
              <c:numCache>
                <c:formatCode>General</c:formatCode>
                <c:ptCount val="5"/>
                <c:pt idx="0">
                  <c:v>81.3</c:v>
                </c:pt>
                <c:pt idx="1">
                  <c:v>68.099999999999994</c:v>
                </c:pt>
                <c:pt idx="2">
                  <c:v>78.8</c:v>
                </c:pt>
                <c:pt idx="3">
                  <c:v>65.8</c:v>
                </c:pt>
                <c:pt idx="4">
                  <c:v>67.900000000000006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C-4864-A8B1-772D67914C15}"/>
            </c:ext>
          </c:extLst>
        </c:ser>
        <c:ser>
          <c:idx val="1"/>
          <c:order val="1"/>
          <c:tx>
            <c:strRef>
              <c:f>DQ09_2!$E$1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CC-4864-A8B1-772D67914C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CC-4864-A8B1-772D67914C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CC-4864-A8B1-772D67914C1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CC-4864-A8B1-772D67914C1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CC-4864-A8B1-772D67914C1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CC-4864-A8B1-772D67914C15}"/>
            </c:ext>
          </c:extLst>
        </c:ser>
        <c:ser>
          <c:idx val="2"/>
          <c:order val="2"/>
          <c:tx>
            <c:strRef>
              <c:f>DQ09_2!$F$1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DQ09_2!$F$2:$F$6</c:f>
              <c:numCache>
                <c:formatCode>General</c:formatCode>
                <c:ptCount val="5"/>
                <c:pt idx="0">
                  <c:v>74</c:v>
                </c:pt>
                <c:pt idx="1">
                  <c:v>56.9</c:v>
                </c:pt>
                <c:pt idx="2">
                  <c:v>66.5</c:v>
                </c:pt>
                <c:pt idx="3">
                  <c:v>59.3</c:v>
                </c:pt>
                <c:pt idx="4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CC-4864-A8B1-772D67914C15}"/>
            </c:ext>
          </c:extLst>
        </c:ser>
        <c:ser>
          <c:idx val="3"/>
          <c:order val="3"/>
          <c:tx>
            <c:strRef>
              <c:f>DQ09_2!$G$1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DQ09_2!$B$2:$C$6</c:f>
              <c:multiLvlStrCache>
                <c:ptCount val="5"/>
                <c:lvl>
                  <c:pt idx="0">
                    <c:v>Infectious disease prevention (e.g., influenza [flu] prevention)</c:v>
                  </c:pt>
                  <c:pt idx="1">
                    <c:v>Human sexuality</c:v>
                  </c:pt>
                  <c:pt idx="2">
                    <c:v>Human immunodeficiency virus (HIV)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DQ09_2!$G$2:$G$6</c:f>
              <c:numCache>
                <c:formatCode>General</c:formatCode>
                <c:ptCount val="5"/>
                <c:pt idx="0">
                  <c:v>89.1</c:v>
                </c:pt>
                <c:pt idx="1">
                  <c:v>80.400000000000006</c:v>
                </c:pt>
                <c:pt idx="2">
                  <c:v>93</c:v>
                </c:pt>
                <c:pt idx="3">
                  <c:v>72.7</c:v>
                </c:pt>
                <c:pt idx="4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CC-4864-A8B1-772D67914C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DQ09_3!$D$2:$D$6</c:f>
              <c:numCache>
                <c:formatCode>General</c:formatCode>
                <c:ptCount val="5"/>
                <c:pt idx="0">
                  <c:v>79.599999999999994</c:v>
                </c:pt>
                <c:pt idx="1">
                  <c:v>74.099999999999994</c:v>
                </c:pt>
                <c:pt idx="2">
                  <c:v>96.6</c:v>
                </c:pt>
                <c:pt idx="3">
                  <c:v>91.3</c:v>
                </c:pt>
                <c:pt idx="4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F-4E46-B27F-971DF3925CD7}"/>
            </c:ext>
          </c:extLst>
        </c:ser>
        <c:ser>
          <c:idx val="1"/>
          <c:order val="1"/>
          <c:tx>
            <c:strRef>
              <c:f>DQ09_3!$E$1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4F-4E46-B27F-971DF3925C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4F-4E46-B27F-971DF3925C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4F-4E46-B27F-971DF3925C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4F-4E46-B27F-971DF3925C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4F-4E46-B27F-971DF3925CD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4F-4E46-B27F-971DF3925CD7}"/>
            </c:ext>
          </c:extLst>
        </c:ser>
        <c:ser>
          <c:idx val="2"/>
          <c:order val="2"/>
          <c:tx>
            <c:strRef>
              <c:f>DQ09_3!$F$1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DQ09_3!$F$2:$F$6</c:f>
              <c:numCache>
                <c:formatCode>General</c:formatCode>
                <c:ptCount val="5"/>
                <c:pt idx="0">
                  <c:v>65.8</c:v>
                </c:pt>
                <c:pt idx="1">
                  <c:v>60.3</c:v>
                </c:pt>
                <c:pt idx="2">
                  <c:v>95.4</c:v>
                </c:pt>
                <c:pt idx="3">
                  <c:v>84.8</c:v>
                </c:pt>
                <c:pt idx="4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4F-4E46-B27F-971DF3925CD7}"/>
            </c:ext>
          </c:extLst>
        </c:ser>
        <c:ser>
          <c:idx val="3"/>
          <c:order val="3"/>
          <c:tx>
            <c:strRef>
              <c:f>DQ09_3!$G$1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DQ09_3!$G$2:$G$6</c:f>
              <c:numCache>
                <c:formatCode>General</c:formatCode>
                <c:ptCount val="5"/>
                <c:pt idx="0">
                  <c:v>96</c:v>
                </c:pt>
                <c:pt idx="1">
                  <c:v>90</c:v>
                </c:pt>
                <c:pt idx="2">
                  <c:v>99</c:v>
                </c:pt>
                <c:pt idx="3">
                  <c:v>98.9</c:v>
                </c:pt>
                <c:pt idx="4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4F-4E46-B27F-971DF3925C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DQ09_4!$D$2:$D$4</c:f>
              <c:numCache>
                <c:formatCode>General</c:formatCode>
                <c:ptCount val="3"/>
                <c:pt idx="0">
                  <c:v>89.3</c:v>
                </c:pt>
                <c:pt idx="1">
                  <c:v>88.5</c:v>
                </c:pt>
                <c:pt idx="2">
                  <c:v>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4-4EDB-9201-63D738213895}"/>
            </c:ext>
          </c:extLst>
        </c:ser>
        <c:ser>
          <c:idx val="1"/>
          <c:order val="1"/>
          <c:tx>
            <c:strRef>
              <c:f>DQ09_4!$E$1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94-4EDB-9201-63D73821389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94-4EDB-9201-63D73821389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94-4EDB-9201-63D73821389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94-4EDB-9201-63D738213895}"/>
            </c:ext>
          </c:extLst>
        </c:ser>
        <c:ser>
          <c:idx val="2"/>
          <c:order val="2"/>
          <c:tx>
            <c:strRef>
              <c:f>DQ09_4!$F$1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DQ09_4!$F$2:$F$4</c:f>
              <c:numCache>
                <c:formatCode>General</c:formatCode>
                <c:ptCount val="3"/>
                <c:pt idx="0">
                  <c:v>86.5</c:v>
                </c:pt>
                <c:pt idx="1">
                  <c:v>82.4</c:v>
                </c:pt>
                <c:pt idx="2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94-4EDB-9201-63D738213895}"/>
            </c:ext>
          </c:extLst>
        </c:ser>
        <c:ser>
          <c:idx val="3"/>
          <c:order val="3"/>
          <c:tx>
            <c:strRef>
              <c:f>DQ09_4!$G$1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DQ09_4!$G$2:$G$4</c:f>
              <c:numCache>
                <c:formatCode>General</c:formatCode>
                <c:ptCount val="3"/>
                <c:pt idx="0">
                  <c:v>92</c:v>
                </c:pt>
                <c:pt idx="1">
                  <c:v>96</c:v>
                </c:pt>
                <c:pt idx="2">
                  <c:v>89.2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94-4EDB-9201-63D7382138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DQ10_1!$D$2:$D$6</c:f>
              <c:numCache>
                <c:formatCode>General</c:formatCode>
                <c:ptCount val="5"/>
                <c:pt idx="0">
                  <c:v>80.2</c:v>
                </c:pt>
                <c:pt idx="1">
                  <c:v>83.6</c:v>
                </c:pt>
                <c:pt idx="2">
                  <c:v>84</c:v>
                </c:pt>
                <c:pt idx="3">
                  <c:v>85.9</c:v>
                </c:pt>
                <c:pt idx="4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C-47FF-9CE3-5B955B0A6023}"/>
            </c:ext>
          </c:extLst>
        </c:ser>
        <c:ser>
          <c:idx val="1"/>
          <c:order val="1"/>
          <c:tx>
            <c:strRef>
              <c:f>DQ10_1!$E$1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AC-47FF-9CE3-5B955B0A60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AC-47FF-9CE3-5B955B0A60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AC-47FF-9CE3-5B955B0A602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AC-47FF-9CE3-5B955B0A60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AC-47FF-9CE3-5B955B0A602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AC-47FF-9CE3-5B955B0A6023}"/>
            </c:ext>
          </c:extLst>
        </c:ser>
        <c:ser>
          <c:idx val="2"/>
          <c:order val="2"/>
          <c:tx>
            <c:strRef>
              <c:f>DQ10_1!$F$1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DQ10_1!$F$2:$F$6</c:f>
              <c:numCache>
                <c:formatCode>General</c:formatCode>
                <c:ptCount val="5"/>
                <c:pt idx="0">
                  <c:v>73.5</c:v>
                </c:pt>
                <c:pt idx="1">
                  <c:v>75.7</c:v>
                </c:pt>
                <c:pt idx="2">
                  <c:v>76.7</c:v>
                </c:pt>
                <c:pt idx="3">
                  <c:v>77.7</c:v>
                </c:pt>
                <c:pt idx="4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AC-47FF-9CE3-5B955B0A6023}"/>
            </c:ext>
          </c:extLst>
        </c:ser>
        <c:ser>
          <c:idx val="3"/>
          <c:order val="3"/>
          <c:tx>
            <c:strRef>
              <c:f>DQ10_1!$G$1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use</c:v>
                  </c:pt>
                  <c:pt idx="3">
                    <c:v>Identifying short- and long-term health consequences of tobacco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DQ10_1!$G$2:$G$6</c:f>
              <c:numCache>
                <c:formatCode>General</c:formatCode>
                <c:ptCount val="5"/>
                <c:pt idx="0">
                  <c:v>87.3</c:v>
                </c:pt>
                <c:pt idx="1">
                  <c:v>92.1</c:v>
                </c:pt>
                <c:pt idx="2">
                  <c:v>92.1</c:v>
                </c:pt>
                <c:pt idx="3">
                  <c:v>95</c:v>
                </c:pt>
                <c:pt idx="4">
                  <c:v>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AC-47FF-9CE3-5B955B0A60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DQ10_2!$D$2:$D$6</c:f>
              <c:numCache>
                <c:formatCode>General</c:formatCode>
                <c:ptCount val="5"/>
                <c:pt idx="0">
                  <c:v>74.7</c:v>
                </c:pt>
                <c:pt idx="1">
                  <c:v>84.2</c:v>
                </c:pt>
                <c:pt idx="2">
                  <c:v>85.3</c:v>
                </c:pt>
                <c:pt idx="3">
                  <c:v>83.5</c:v>
                </c:pt>
                <c:pt idx="4">
                  <c:v>81.900000000000006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E-426D-A875-3A906070E751}"/>
            </c:ext>
          </c:extLst>
        </c:ser>
        <c:ser>
          <c:idx val="1"/>
          <c:order val="1"/>
          <c:tx>
            <c:strRef>
              <c:f>DQ10_2!$E$1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9E-426D-A875-3A906070E7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9E-426D-A875-3A906070E7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9E-426D-A875-3A906070E7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9E-426D-A875-3A906070E75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9E-426D-A875-3A906070E75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9E-426D-A875-3A906070E751}"/>
            </c:ext>
          </c:extLst>
        </c:ser>
        <c:ser>
          <c:idx val="2"/>
          <c:order val="2"/>
          <c:tx>
            <c:strRef>
              <c:f>DQ10_2!$F$1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DQ10_2!$F$2:$F$6</c:f>
              <c:numCache>
                <c:formatCode>General</c:formatCode>
                <c:ptCount val="5"/>
                <c:pt idx="0">
                  <c:v>67.400000000000006</c:v>
                </c:pt>
                <c:pt idx="1">
                  <c:v>77.3</c:v>
                </c:pt>
                <c:pt idx="2">
                  <c:v>77.5</c:v>
                </c:pt>
                <c:pt idx="3">
                  <c:v>75.900000000000006</c:v>
                </c:pt>
                <c:pt idx="4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9E-426D-A875-3A906070E751}"/>
            </c:ext>
          </c:extLst>
        </c:ser>
        <c:ser>
          <c:idx val="3"/>
          <c:order val="3"/>
          <c:tx>
            <c:strRef>
              <c:f>DQ10_2!$G$1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DQ10_2!$B$2:$C$6</c:f>
              <c:multiLvlStrCache>
                <c:ptCount val="5"/>
                <c:lvl>
                  <c:pt idx="0">
                    <c:v>Making accurate assessments of how many peers use tobacco</c:v>
                  </c:pt>
                  <c:pt idx="1">
                    <c:v>Identifying reasons why students do and do not use tobacco</c:v>
                  </c:pt>
                  <c:pt idx="2">
                    <c:v>Understanding the social influences on tobacco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DQ10_2!$G$2:$G$6</c:f>
              <c:numCache>
                <c:formatCode>General</c:formatCode>
                <c:ptCount val="5"/>
                <c:pt idx="0">
                  <c:v>83.2</c:v>
                </c:pt>
                <c:pt idx="1">
                  <c:v>92</c:v>
                </c:pt>
                <c:pt idx="2">
                  <c:v>94.1</c:v>
                </c:pt>
                <c:pt idx="3">
                  <c:v>92</c:v>
                </c:pt>
                <c:pt idx="4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9E-426D-A875-3A906070E7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DQ10_3!$D$2:$D$6</c:f>
              <c:numCache>
                <c:formatCode>General</c:formatCode>
                <c:ptCount val="5"/>
                <c:pt idx="0">
                  <c:v>80.099999999999994</c:v>
                </c:pt>
                <c:pt idx="1">
                  <c:v>78.400000000000006</c:v>
                </c:pt>
                <c:pt idx="2">
                  <c:v>77</c:v>
                </c:pt>
                <c:pt idx="3">
                  <c:v>83.7</c:v>
                </c:pt>
                <c:pt idx="4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F-4923-91B8-9CCD548EA913}"/>
            </c:ext>
          </c:extLst>
        </c:ser>
        <c:ser>
          <c:idx val="1"/>
          <c:order val="1"/>
          <c:tx>
            <c:strRef>
              <c:f>DQ10_3!$E$1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CF-4923-91B8-9CCD548EA9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CF-4923-91B8-9CCD548EA91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CF-4923-91B8-9CCD548EA91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CF-4923-91B8-9CCD548EA91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CF-4923-91B8-9CCD548EA91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CF-4923-91B8-9CCD548EA913}"/>
            </c:ext>
          </c:extLst>
        </c:ser>
        <c:ser>
          <c:idx val="2"/>
          <c:order val="2"/>
          <c:tx>
            <c:strRef>
              <c:f>DQ10_3!$F$1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DQ10_3!$F$2:$F$6</c:f>
              <c:numCache>
                <c:formatCode>General</c:formatCode>
                <c:ptCount val="5"/>
                <c:pt idx="0">
                  <c:v>73.900000000000006</c:v>
                </c:pt>
                <c:pt idx="1">
                  <c:v>70.599999999999994</c:v>
                </c:pt>
                <c:pt idx="2">
                  <c:v>69.8</c:v>
                </c:pt>
                <c:pt idx="3">
                  <c:v>77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CF-4923-91B8-9CCD548EA913}"/>
            </c:ext>
          </c:extLst>
        </c:ser>
        <c:ser>
          <c:idx val="3"/>
          <c:order val="3"/>
          <c:tx>
            <c:strRef>
              <c:f>DQ10_3!$G$1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DQ10_3!$B$2:$C$6</c:f>
              <c:multiLvlStrCache>
                <c:ptCount val="5"/>
                <c:lvl>
                  <c:pt idx="0">
                    <c:v>Identifying harmful effects of tobacco use on fetal development</c:v>
                  </c:pt>
                  <c:pt idx="1">
                    <c:v>Supporting others who abstain from or want to quit using tobacco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</c:v>
                  </c:pt>
                  <c:pt idx="4">
                    <c:v>Using interpersonal communication skills to avoid tobacco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DQ10_3!$G$2:$G$6</c:f>
              <c:numCache>
                <c:formatCode>General</c:formatCode>
                <c:ptCount val="5"/>
                <c:pt idx="0">
                  <c:v>87.9</c:v>
                </c:pt>
                <c:pt idx="1">
                  <c:v>87.8</c:v>
                </c:pt>
                <c:pt idx="2">
                  <c:v>84.7</c:v>
                </c:pt>
                <c:pt idx="3">
                  <c:v>91</c:v>
                </c:pt>
                <c:pt idx="4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CF-4923-91B8-9CCD548EA9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DQ10_4!$D$2:$D$5</c:f>
              <c:numCache>
                <c:formatCode>General</c:formatCode>
                <c:ptCount val="4"/>
                <c:pt idx="0">
                  <c:v>69.5</c:v>
                </c:pt>
                <c:pt idx="1">
                  <c:v>78.900000000000006</c:v>
                </c:pt>
                <c:pt idx="2">
                  <c:v>80.099999999999994</c:v>
                </c:pt>
                <c:pt idx="3">
                  <c:v>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5-41B3-88F9-8E2835170943}"/>
            </c:ext>
          </c:extLst>
        </c:ser>
        <c:ser>
          <c:idx val="1"/>
          <c:order val="1"/>
          <c:tx>
            <c:strRef>
              <c:f>DQ10_4!$E$1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F5-41B3-88F9-8E28351709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F5-41B3-88F9-8E28351709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F5-41B3-88F9-8E28351709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F5-41B3-88F9-8E283517094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F5-41B3-88F9-8E2835170943}"/>
            </c:ext>
          </c:extLst>
        </c:ser>
        <c:ser>
          <c:idx val="2"/>
          <c:order val="2"/>
          <c:tx>
            <c:strRef>
              <c:f>DQ10_4!$F$1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DQ10_4!$F$2:$F$5</c:f>
              <c:numCache>
                <c:formatCode>General</c:formatCode>
                <c:ptCount val="4"/>
                <c:pt idx="0">
                  <c:v>62.1</c:v>
                </c:pt>
                <c:pt idx="1">
                  <c:v>70.5</c:v>
                </c:pt>
                <c:pt idx="2">
                  <c:v>71.900000000000006</c:v>
                </c:pt>
                <c:pt idx="3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F5-41B3-88F9-8E2835170943}"/>
            </c:ext>
          </c:extLst>
        </c:ser>
        <c:ser>
          <c:idx val="3"/>
          <c:order val="3"/>
          <c:tx>
            <c:strRef>
              <c:f>DQ10_4!$G$1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DQ10_4!$B$2:$C$5</c:f>
              <c:multiLvlStrCache>
                <c:ptCount val="4"/>
                <c:lvl>
                  <c:pt idx="0">
                    <c:v>Benefits of tobacco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use can be treated</c:v>
                  </c:pt>
                  <c:pt idx="3">
                    <c:v>Relationship between using tobacco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DQ10_4!$G$2:$G$5</c:f>
              <c:numCache>
                <c:formatCode>General</c:formatCode>
                <c:ptCount val="4"/>
                <c:pt idx="0">
                  <c:v>79.2</c:v>
                </c:pt>
                <c:pt idx="1">
                  <c:v>88.1</c:v>
                </c:pt>
                <c:pt idx="2">
                  <c:v>89</c:v>
                </c:pt>
                <c:pt idx="3">
                  <c:v>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AF5-41B3-88F9-8E28351709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DQ10N_1!$D$2</c:f>
              <c:numCache>
                <c:formatCode>General</c:formatCode>
                <c:ptCount val="1"/>
                <c:pt idx="0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C-4DEC-919E-73704B1E8DD1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3C-4DEC-919E-73704B1E8DD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DQ10N_1!$E$2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3C-4DEC-919E-73704B1E8DD1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DQ10N_1!$F$2</c:f>
              <c:numCache>
                <c:formatCode>General</c:formatCode>
                <c:ptCount val="1"/>
                <c:pt idx="0">
                  <c:v>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3C-4DEC-919E-73704B1E8DD1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DQ10N_1!$G$2</c:f>
              <c:numCache>
                <c:formatCode>General</c:formatCode>
                <c:ptCount val="1"/>
                <c:pt idx="0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3C-4DEC-919E-73704B1E8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DQ02_1!$D$2:$D$4</c:f>
              <c:numCache>
                <c:formatCode>General</c:formatCode>
                <c:ptCount val="3"/>
                <c:pt idx="0">
                  <c:v>48.2</c:v>
                </c:pt>
                <c:pt idx="1">
                  <c:v>47.7</c:v>
                </c:pt>
                <c:pt idx="2">
                  <c:v>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94-400F-86D6-3F4D05CF773D}"/>
            </c:ext>
          </c:extLst>
        </c:ser>
        <c:ser>
          <c:idx val="1"/>
          <c:order val="1"/>
          <c:tx>
            <c:strRef>
              <c:f>DQ02_1!$E$1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94-400F-86D6-3F4D05CF7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94-400F-86D6-3F4D05CF77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94-400F-86D6-3F4D05CF773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94-400F-86D6-3F4D05CF773D}"/>
            </c:ext>
          </c:extLst>
        </c:ser>
        <c:ser>
          <c:idx val="2"/>
          <c:order val="2"/>
          <c:tx>
            <c:strRef>
              <c:f>DQ02_1!$F$1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DQ02_1!$F$2:$F$4</c:f>
              <c:numCache>
                <c:formatCode>General</c:formatCode>
                <c:ptCount val="3"/>
                <c:pt idx="0">
                  <c:v>46.4</c:v>
                </c:pt>
                <c:pt idx="1">
                  <c:v>47.5</c:v>
                </c:pt>
                <c:pt idx="2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94-400F-86D6-3F4D05CF773D}"/>
            </c:ext>
          </c:extLst>
        </c:ser>
        <c:ser>
          <c:idx val="3"/>
          <c:order val="3"/>
          <c:tx>
            <c:strRef>
              <c:f>DQ02_1!$G$1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94-400F-86D6-3F4D05CF773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94-400F-86D6-3F4D05CF773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94-400F-86D6-3F4D05CF773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Eighth grade</c:v>
                  </c:pt>
                  <c:pt idx="1">
                    <c:v>Seventh grade</c:v>
                  </c:pt>
                  <c:pt idx="2">
                    <c:v>Sixth grade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94-400F-86D6-3F4D05CF77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DQ11_1_1!$D$2:$D$6</c:f>
              <c:numCache>
                <c:formatCode>General</c:formatCode>
                <c:ptCount val="5"/>
                <c:pt idx="0">
                  <c:v>65.400000000000006</c:v>
                </c:pt>
                <c:pt idx="1">
                  <c:v>65.8</c:v>
                </c:pt>
                <c:pt idx="2">
                  <c:v>65.400000000000006</c:v>
                </c:pt>
                <c:pt idx="3">
                  <c:v>64.5</c:v>
                </c:pt>
                <c:pt idx="4">
                  <c:v>64.099999999999994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7-46C9-AFFD-632BF5A9C855}"/>
            </c:ext>
          </c:extLst>
        </c:ser>
        <c:ser>
          <c:idx val="1"/>
          <c:order val="1"/>
          <c:tx>
            <c:strRef>
              <c:f>DQ11_1_1!$E$1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27-46C9-AFFD-632BF5A9C8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27-46C9-AFFD-632BF5A9C8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27-46C9-AFFD-632BF5A9C85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27-46C9-AFFD-632BF5A9C85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27-46C9-AFFD-632BF5A9C85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27-46C9-AFFD-632BF5A9C855}"/>
            </c:ext>
          </c:extLst>
        </c:ser>
        <c:ser>
          <c:idx val="2"/>
          <c:order val="2"/>
          <c:tx>
            <c:strRef>
              <c:f>DQ11_1_1!$F$1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DQ11_1_1!$F$2:$F$6</c:f>
              <c:numCache>
                <c:formatCode>General</c:formatCode>
                <c:ptCount val="5"/>
                <c:pt idx="0">
                  <c:v>64</c:v>
                </c:pt>
                <c:pt idx="1">
                  <c:v>64.400000000000006</c:v>
                </c:pt>
                <c:pt idx="2">
                  <c:v>64</c:v>
                </c:pt>
                <c:pt idx="3">
                  <c:v>64.099999999999994</c:v>
                </c:pt>
                <c:pt idx="4">
                  <c:v>63.6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27-46C9-AFFD-632BF5A9C855}"/>
            </c:ext>
          </c:extLst>
        </c:ser>
        <c:ser>
          <c:idx val="3"/>
          <c:order val="3"/>
          <c:tx>
            <c:strRef>
              <c:f>DQ11_1_1!$G$1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27-46C9-AFFD-632BF5A9C85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27-46C9-AFFD-632BF5A9C85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27-46C9-AFFD-632BF5A9C85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27-46C9-AFFD-632BF5A9C85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27-46C9-AFFD-632BF5A9C85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C27-46C9-AFFD-632BF5A9C8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DQ11_1_2!$D$2:$D$6</c:f>
              <c:numCache>
                <c:formatCode>General</c:formatCode>
                <c:ptCount val="5"/>
                <c:pt idx="0">
                  <c:v>44</c:v>
                </c:pt>
                <c:pt idx="1">
                  <c:v>46.9</c:v>
                </c:pt>
                <c:pt idx="2">
                  <c:v>65</c:v>
                </c:pt>
                <c:pt idx="3">
                  <c:v>63.8</c:v>
                </c:pt>
                <c:pt idx="4">
                  <c:v>66.2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3-4113-AA5A-F4835753E11C}"/>
            </c:ext>
          </c:extLst>
        </c:ser>
        <c:ser>
          <c:idx val="1"/>
          <c:order val="1"/>
          <c:tx>
            <c:strRef>
              <c:f>DQ11_1_2!$E$1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73-4113-AA5A-F4835753E1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73-4113-AA5A-F4835753E11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73-4113-AA5A-F4835753E11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73-4113-AA5A-F4835753E11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73-4113-AA5A-F4835753E11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73-4113-AA5A-F4835753E11C}"/>
            </c:ext>
          </c:extLst>
        </c:ser>
        <c:ser>
          <c:idx val="2"/>
          <c:order val="2"/>
          <c:tx>
            <c:strRef>
              <c:f>DQ11_1_2!$F$1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DQ11_1_2!$F$2:$F$6</c:f>
              <c:numCache>
                <c:formatCode>General</c:formatCode>
                <c:ptCount val="5"/>
                <c:pt idx="0">
                  <c:v>42.4</c:v>
                </c:pt>
                <c:pt idx="1">
                  <c:v>45.4</c:v>
                </c:pt>
                <c:pt idx="2">
                  <c:v>63.6</c:v>
                </c:pt>
                <c:pt idx="3">
                  <c:v>62.4</c:v>
                </c:pt>
                <c:pt idx="4">
                  <c:v>64.900000000000006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73-4113-AA5A-F4835753E11C}"/>
            </c:ext>
          </c:extLst>
        </c:ser>
        <c:ser>
          <c:idx val="3"/>
          <c:order val="3"/>
          <c:tx>
            <c:strRef>
              <c:f>DQ11_1_2!$G$1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73-4113-AA5A-F4835753E11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73-4113-AA5A-F4835753E11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73-4113-AA5A-F4835753E11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73-4113-AA5A-F4835753E11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73-4113-AA5A-F4835753E11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773-4113-AA5A-F4835753E1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DQ11_1_3!$D$2:$D$6</c:f>
              <c:numCache>
                <c:formatCode>General</c:formatCode>
                <c:ptCount val="5"/>
                <c:pt idx="0">
                  <c:v>64.5</c:v>
                </c:pt>
                <c:pt idx="1">
                  <c:v>35.700000000000003</c:v>
                </c:pt>
                <c:pt idx="2">
                  <c:v>42.8</c:v>
                </c:pt>
                <c:pt idx="3">
                  <c:v>28.8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2-4B19-9139-E9928016BB9F}"/>
            </c:ext>
          </c:extLst>
        </c:ser>
        <c:ser>
          <c:idx val="1"/>
          <c:order val="1"/>
          <c:tx>
            <c:strRef>
              <c:f>DQ11_1_3!$E$1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B2-4B19-9139-E9928016BB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B2-4B19-9139-E9928016BB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B2-4B19-9139-E9928016BB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B2-4B19-9139-E9928016BB9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B2-4B19-9139-E9928016BB9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B2-4B19-9139-E9928016BB9F}"/>
            </c:ext>
          </c:extLst>
        </c:ser>
        <c:ser>
          <c:idx val="2"/>
          <c:order val="2"/>
          <c:tx>
            <c:strRef>
              <c:f>DQ11_1_3!$F$1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DQ11_1_3!$F$2:$F$6</c:f>
              <c:numCache>
                <c:formatCode>General</c:formatCode>
                <c:ptCount val="5"/>
                <c:pt idx="0">
                  <c:v>63.1</c:v>
                </c:pt>
                <c:pt idx="1">
                  <c:v>33.700000000000003</c:v>
                </c:pt>
                <c:pt idx="2">
                  <c:v>41.1</c:v>
                </c:pt>
                <c:pt idx="3">
                  <c:v>27.8</c:v>
                </c:pt>
                <c:pt idx="4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B2-4B19-9139-E9928016BB9F}"/>
            </c:ext>
          </c:extLst>
        </c:ser>
        <c:ser>
          <c:idx val="3"/>
          <c:order val="3"/>
          <c:tx>
            <c:strRef>
              <c:f>DQ11_1_3!$G$1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B2-4B19-9139-E9928016BB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B2-4B19-9139-E9928016BB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B2-4B19-9139-E9928016BB9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B2-4B19-9139-E9928016BB9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6B2-4B19-9139-E9928016BB9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B2-4B19-9139-E9928016BB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DQ11_1_4!$D$2:$D$6</c:f>
              <c:numCache>
                <c:formatCode>General</c:formatCode>
                <c:ptCount val="5"/>
                <c:pt idx="0">
                  <c:v>63.8</c:v>
                </c:pt>
                <c:pt idx="1">
                  <c:v>27.9</c:v>
                </c:pt>
                <c:pt idx="2">
                  <c:v>30.6</c:v>
                </c:pt>
                <c:pt idx="3">
                  <c:v>57.3</c:v>
                </c:pt>
                <c:pt idx="4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D-4316-868B-8CDB93919EBE}"/>
            </c:ext>
          </c:extLst>
        </c:ser>
        <c:ser>
          <c:idx val="1"/>
          <c:order val="1"/>
          <c:tx>
            <c:strRef>
              <c:f>DQ11_1_4!$E$1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ED-4316-868B-8CDB93919E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ED-4316-868B-8CDB93919E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ED-4316-868B-8CDB93919EB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ED-4316-868B-8CDB93919EB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ED-4316-868B-8CDB93919EB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DQ11_1_4!$E$2:$E$6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ED-4316-868B-8CDB93919EBE}"/>
            </c:ext>
          </c:extLst>
        </c:ser>
        <c:ser>
          <c:idx val="2"/>
          <c:order val="2"/>
          <c:tx>
            <c:strRef>
              <c:f>DQ11_1_4!$F$1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DQ11_1_4!$F$2:$F$6</c:f>
              <c:numCache>
                <c:formatCode>General</c:formatCode>
                <c:ptCount val="5"/>
                <c:pt idx="0">
                  <c:v>62.3</c:v>
                </c:pt>
                <c:pt idx="1">
                  <c:v>25.3</c:v>
                </c:pt>
                <c:pt idx="2">
                  <c:v>28.2</c:v>
                </c:pt>
                <c:pt idx="3">
                  <c:v>55.6</c:v>
                </c:pt>
                <c:pt idx="4">
                  <c:v>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5ED-4316-868B-8CDB93919EBE}"/>
            </c:ext>
          </c:extLst>
        </c:ser>
        <c:ser>
          <c:idx val="3"/>
          <c:order val="3"/>
          <c:tx>
            <c:strRef>
              <c:f>DQ11_1_4!$G$1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ED-4316-868B-8CDB93919E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ED-4316-868B-8CDB93919E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ED-4316-868B-8CDB93919EB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ED-4316-868B-8CDB93919EB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5ED-4316-868B-8CDB93919EB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DQ11_1_4!$G$2:$G$6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5ED-4316-868B-8CDB93919E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DQ11_2_1!$D$2:$D$6</c:f>
              <c:numCache>
                <c:formatCode>General</c:formatCode>
                <c:ptCount val="5"/>
                <c:pt idx="0">
                  <c:v>95.4</c:v>
                </c:pt>
                <c:pt idx="1">
                  <c:v>94.3</c:v>
                </c:pt>
                <c:pt idx="2">
                  <c:v>96.5</c:v>
                </c:pt>
                <c:pt idx="3">
                  <c:v>93.1</c:v>
                </c:pt>
                <c:pt idx="4">
                  <c:v>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6-43EB-9009-D4A8B8E16BE9}"/>
            </c:ext>
          </c:extLst>
        </c:ser>
        <c:ser>
          <c:idx val="1"/>
          <c:order val="1"/>
          <c:tx>
            <c:strRef>
              <c:f>DQ11_2_1!$E$1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6-43EB-9009-D4A8B8E16BE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16-43EB-9009-D4A8B8E16B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16-43EB-9009-D4A8B8E16B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16-43EB-9009-D4A8B8E16BE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16-43EB-9009-D4A8B8E16BE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216-43EB-9009-D4A8B8E16BE9}"/>
            </c:ext>
          </c:extLst>
        </c:ser>
        <c:ser>
          <c:idx val="2"/>
          <c:order val="2"/>
          <c:tx>
            <c:strRef>
              <c:f>DQ11_2_1!$F$1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16-43EB-9009-D4A8B8E16BE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16-43EB-9009-D4A8B8E16B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16-43EB-9009-D4A8B8E16B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216-43EB-9009-D4A8B8E16BE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16-43EB-9009-D4A8B8E16BE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216-43EB-9009-D4A8B8E16BE9}"/>
            </c:ext>
          </c:extLst>
        </c:ser>
        <c:ser>
          <c:idx val="3"/>
          <c:order val="3"/>
          <c:tx>
            <c:strRef>
              <c:f>DQ11_2_1!$G$1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DQ11_2_1!$G$2:$G$6</c:f>
              <c:numCache>
                <c:formatCode>General</c:formatCode>
                <c:ptCount val="5"/>
                <c:pt idx="0">
                  <c:v>95.1</c:v>
                </c:pt>
                <c:pt idx="1">
                  <c:v>94</c:v>
                </c:pt>
                <c:pt idx="2">
                  <c:v>96.3</c:v>
                </c:pt>
                <c:pt idx="3">
                  <c:v>94</c:v>
                </c:pt>
                <c:pt idx="4">
                  <c:v>95.2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216-43EB-9009-D4A8B8E16B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DQ11_2_2!$D$2:$D$6</c:f>
              <c:numCache>
                <c:formatCode>General</c:formatCode>
                <c:ptCount val="5"/>
                <c:pt idx="0">
                  <c:v>68.7</c:v>
                </c:pt>
                <c:pt idx="1">
                  <c:v>78.099999999999994</c:v>
                </c:pt>
                <c:pt idx="2">
                  <c:v>92.9</c:v>
                </c:pt>
                <c:pt idx="3">
                  <c:v>94.1</c:v>
                </c:pt>
                <c:pt idx="4">
                  <c:v>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8-43A8-A85C-FD93FCFD53EC}"/>
            </c:ext>
          </c:extLst>
        </c:ser>
        <c:ser>
          <c:idx val="1"/>
          <c:order val="1"/>
          <c:tx>
            <c:strRef>
              <c:f>DQ11_2_2!$E$1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08-43A8-A85C-FD93FCFD53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08-43A8-A85C-FD93FCFD53E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08-43A8-A85C-FD93FCFD53E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08-43A8-A85C-FD93FCFD53E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08-43A8-A85C-FD93FCFD53E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08-43A8-A85C-FD93FCFD53EC}"/>
            </c:ext>
          </c:extLst>
        </c:ser>
        <c:ser>
          <c:idx val="2"/>
          <c:order val="2"/>
          <c:tx>
            <c:strRef>
              <c:f>DQ11_2_2!$F$1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08-43A8-A85C-FD93FCFD53E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08-43A8-A85C-FD93FCFD53E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08-43A8-A85C-FD93FCFD53E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08-43A8-A85C-FD93FCFD53E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08-43A8-A85C-FD93FCFD53E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08-43A8-A85C-FD93FCFD53EC}"/>
            </c:ext>
          </c:extLst>
        </c:ser>
        <c:ser>
          <c:idx val="3"/>
          <c:order val="3"/>
          <c:tx>
            <c:strRef>
              <c:f>DQ11_2_2!$G$1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DQ11_2_2!$G$2:$G$6</c:f>
              <c:numCache>
                <c:formatCode>General</c:formatCode>
                <c:ptCount val="5"/>
                <c:pt idx="0">
                  <c:v>68.099999999999994</c:v>
                </c:pt>
                <c:pt idx="1">
                  <c:v>78</c:v>
                </c:pt>
                <c:pt idx="2">
                  <c:v>92.6</c:v>
                </c:pt>
                <c:pt idx="3">
                  <c:v>93.8</c:v>
                </c:pt>
                <c:pt idx="4">
                  <c:v>95.1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508-43A8-A85C-FD93FCFD53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DQ11_2_3!$D$2:$D$6</c:f>
              <c:numCache>
                <c:formatCode>General</c:formatCode>
                <c:ptCount val="5"/>
                <c:pt idx="0">
                  <c:v>95.3</c:v>
                </c:pt>
                <c:pt idx="1">
                  <c:v>64.2</c:v>
                </c:pt>
                <c:pt idx="2">
                  <c:v>74.900000000000006</c:v>
                </c:pt>
                <c:pt idx="3">
                  <c:v>46.1</c:v>
                </c:pt>
                <c:pt idx="4">
                  <c:v>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B0-4F53-9583-7DF5CA02EFD2}"/>
            </c:ext>
          </c:extLst>
        </c:ser>
        <c:ser>
          <c:idx val="1"/>
          <c:order val="1"/>
          <c:tx>
            <c:strRef>
              <c:f>DQ11_2_3!$E$1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B0-4F53-9583-7DF5CA02EF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B0-4F53-9583-7DF5CA02EFD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B0-4F53-9583-7DF5CA02EFD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B0-4F53-9583-7DF5CA02EFD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B0-4F53-9583-7DF5CA02EFD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B0-4F53-9583-7DF5CA02EFD2}"/>
            </c:ext>
          </c:extLst>
        </c:ser>
        <c:ser>
          <c:idx val="2"/>
          <c:order val="2"/>
          <c:tx>
            <c:strRef>
              <c:f>DQ11_2_3!$F$1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B0-4F53-9583-7DF5CA02EF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B0-4F53-9583-7DF5CA02EFD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B0-4F53-9583-7DF5CA02EFD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B0-4F53-9583-7DF5CA02EFD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B0-4F53-9583-7DF5CA02EFD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B0-4F53-9583-7DF5CA02EFD2}"/>
            </c:ext>
          </c:extLst>
        </c:ser>
        <c:ser>
          <c:idx val="3"/>
          <c:order val="3"/>
          <c:tx>
            <c:strRef>
              <c:f>DQ11_2_3!$G$1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DQ11_2_3!$G$2:$G$6</c:f>
              <c:numCache>
                <c:formatCode>General</c:formatCode>
                <c:ptCount val="5"/>
                <c:pt idx="0">
                  <c:v>95.1</c:v>
                </c:pt>
                <c:pt idx="1">
                  <c:v>63.3</c:v>
                </c:pt>
                <c:pt idx="2">
                  <c:v>74.7</c:v>
                </c:pt>
                <c:pt idx="3">
                  <c:v>46.6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4B0-4F53-9583-7DF5CA02EF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DQ11_2_4!$D$2:$D$6</c:f>
              <c:numCache>
                <c:formatCode>General</c:formatCode>
                <c:ptCount val="5"/>
                <c:pt idx="0">
                  <c:v>94.3</c:v>
                </c:pt>
                <c:pt idx="1">
                  <c:v>56.9</c:v>
                </c:pt>
                <c:pt idx="2">
                  <c:v>54</c:v>
                </c:pt>
                <c:pt idx="3">
                  <c:v>89.3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D-4861-AED2-B0E6CF7AE889}"/>
            </c:ext>
          </c:extLst>
        </c:ser>
        <c:ser>
          <c:idx val="1"/>
          <c:order val="1"/>
          <c:tx>
            <c:strRef>
              <c:f>DQ11_2_4!$E$1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6D-4861-AED2-B0E6CF7AE88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6D-4861-AED2-B0E6CF7AE88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6D-4861-AED2-B0E6CF7AE88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6D-4861-AED2-B0E6CF7AE88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6D-4861-AED2-B0E6CF7AE88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DQ11_2_4!$E$2:$E$6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6D-4861-AED2-B0E6CF7AE889}"/>
            </c:ext>
          </c:extLst>
        </c:ser>
        <c:ser>
          <c:idx val="2"/>
          <c:order val="2"/>
          <c:tx>
            <c:strRef>
              <c:f>DQ11_2_4!$F$1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6D-4861-AED2-B0E6CF7AE88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6D-4861-AED2-B0E6CF7AE88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6D-4861-AED2-B0E6CF7AE88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6D-4861-AED2-B0E6CF7AE88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6D-4861-AED2-B0E6CF7AE88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DQ11_2_4!$F$2:$F$6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36D-4861-AED2-B0E6CF7AE889}"/>
            </c:ext>
          </c:extLst>
        </c:ser>
        <c:ser>
          <c:idx val="3"/>
          <c:order val="3"/>
          <c:tx>
            <c:strRef>
              <c:f>DQ11_2_4!$G$1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DQ11_2_4!$B$2:$C$6</c:f>
              <c:multiLvlStrCache>
                <c:ptCount val="5"/>
                <c:lvl>
                  <c:pt idx="0">
                    <c:v>The relationship between alcohol and other drug use and sexual risk behaviors</c:v>
                  </c:pt>
                  <c:pt idx="1">
                    <c:v>Gender roles, gender identity, or gender expression</c:v>
                  </c:pt>
                  <c:pt idx="2">
                    <c:v>Sexual orientation</c:v>
                  </c:pt>
                  <c:pt idx="3">
                    <c:v>Preventive care (such as screenings and immunizations) that is necessary to maintain reproductive and sexual health</c:v>
                  </c:pt>
                  <c:pt idx="4">
                    <c:v>The importance of limiting the number of sexual partners</c:v>
                  </c:pt>
                </c:lvl>
                <c:lvl>
                  <c:pt idx="0">
                    <c:v>t.</c:v>
                  </c:pt>
                  <c:pt idx="1">
                    <c:v>s.</c:v>
                  </c:pt>
                  <c:pt idx="2">
                    <c:v>r.</c:v>
                  </c:pt>
                  <c:pt idx="3">
                    <c:v>q.</c:v>
                  </c:pt>
                  <c:pt idx="4">
                    <c:v>p.</c:v>
                  </c:pt>
                </c:lvl>
              </c:multiLvlStrCache>
            </c:multiLvlStrRef>
          </c:cat>
          <c:val>
            <c:numRef>
              <c:f>DQ11_2_4!$G$2:$G$6</c:f>
              <c:numCache>
                <c:formatCode>General</c:formatCode>
                <c:ptCount val="5"/>
                <c:pt idx="0">
                  <c:v>94</c:v>
                </c:pt>
                <c:pt idx="1">
                  <c:v>56.7</c:v>
                </c:pt>
                <c:pt idx="2">
                  <c:v>53.7</c:v>
                </c:pt>
                <c:pt idx="3">
                  <c:v>88.8</c:v>
                </c:pt>
                <c:pt idx="4">
                  <c:v>92.9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36D-4861-AED2-B0E6CF7AE8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DQ11_1N1_1!$D$2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DE-4C9E-B0A8-7BDCB5750FAD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DE-4C9E-B0A8-7BDCB5750FA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DQ11_1N1_1!$E$2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DE-4C9E-B0A8-7BDCB5750FAD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DQ11_1N1_1!$F$2</c:f>
              <c:numCache>
                <c:formatCode>General</c:formatCode>
                <c:ptCount val="1"/>
                <c:pt idx="0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DE-4C9E-B0A8-7BDCB5750FAD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DE-4C9E-B0A8-7BDCB5750FA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DQ11_1N1_1!$G$2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DE-4C9E-B0A8-7BDCB5750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DQ11_2N2_1!$D$2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D-45B2-8CA7-96B0D41349D6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0D-45B2-8CA7-96B0D41349D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DQ11_2N2_1!$E$2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0D-45B2-8CA7-96B0D41349D6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0D-45B2-8CA7-96B0D41349D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DQ11_2N2_1!$F$2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0D-45B2-8CA7-96B0D41349D6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DQ11_2N2_1!$G$2</c:f>
              <c:numCache>
                <c:formatCode>General</c:formatCode>
                <c:ptCount val="1"/>
                <c:pt idx="0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0D-45B2-8CA7-96B0D41349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DQ02_2!$D$2:$D$5</c:f>
              <c:numCache>
                <c:formatCode>General</c:formatCode>
                <c:ptCount val="4"/>
                <c:pt idx="0">
                  <c:v>26</c:v>
                </c:pt>
                <c:pt idx="1">
                  <c:v>27.4</c:v>
                </c:pt>
                <c:pt idx="2">
                  <c:v>27.4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A6-419D-9065-20F8C016416D}"/>
            </c:ext>
          </c:extLst>
        </c:ser>
        <c:ser>
          <c:idx val="1"/>
          <c:order val="1"/>
          <c:tx>
            <c:strRef>
              <c:f>DQ02_2!$E$1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A6-419D-9065-20F8C01641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A6-419D-9065-20F8C01641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A6-419D-9065-20F8C01641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A6-419D-9065-20F8C016416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A6-419D-9065-20F8C016416D}"/>
            </c:ext>
          </c:extLst>
        </c:ser>
        <c:ser>
          <c:idx val="2"/>
          <c:order val="2"/>
          <c:tx>
            <c:strRef>
              <c:f>DQ02_2!$F$1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A6-419D-9065-20F8C016416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A6-419D-9065-20F8C016416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A6-419D-9065-20F8C016416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BA6-419D-9065-20F8C016416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A6-419D-9065-20F8C016416D}"/>
            </c:ext>
          </c:extLst>
        </c:ser>
        <c:ser>
          <c:idx val="3"/>
          <c:order val="3"/>
          <c:tx>
            <c:strRef>
              <c:f>DQ02_2!$G$1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Twelfth grade</c:v>
                  </c:pt>
                  <c:pt idx="1">
                    <c:v>Eleventh grade</c:v>
                  </c:pt>
                  <c:pt idx="2">
                    <c:v>Tenth grade</c:v>
                  </c:pt>
                  <c:pt idx="3">
                    <c:v>Ninth grade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DQ02_2!$G$2:$G$5</c:f>
              <c:numCache>
                <c:formatCode>General</c:formatCode>
                <c:ptCount val="4"/>
                <c:pt idx="0">
                  <c:v>25.8</c:v>
                </c:pt>
                <c:pt idx="1">
                  <c:v>26.4</c:v>
                </c:pt>
                <c:pt idx="2">
                  <c:v>26.4</c:v>
                </c:pt>
                <c:pt idx="3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BA6-419D-9065-20F8C01641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DQ12_1_1!$D$2:$D$5</c:f>
              <c:numCache>
                <c:formatCode>General</c:formatCode>
                <c:ptCount val="4"/>
                <c:pt idx="0">
                  <c:v>54.6</c:v>
                </c:pt>
                <c:pt idx="1">
                  <c:v>55.7</c:v>
                </c:pt>
                <c:pt idx="2">
                  <c:v>59.8</c:v>
                </c:pt>
                <c:pt idx="3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35-4A62-B3C1-69D69A056B67}"/>
            </c:ext>
          </c:extLst>
        </c:ser>
        <c:ser>
          <c:idx val="1"/>
          <c:order val="1"/>
          <c:tx>
            <c:strRef>
              <c:f>DQ12_1_1!$E$1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35-4A62-B3C1-69D69A056B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35-4A62-B3C1-69D69A056B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35-4A62-B3C1-69D69A056B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35-4A62-B3C1-69D69A056B6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35-4A62-B3C1-69D69A056B67}"/>
            </c:ext>
          </c:extLst>
        </c:ser>
        <c:ser>
          <c:idx val="2"/>
          <c:order val="2"/>
          <c:tx>
            <c:strRef>
              <c:f>DQ12_1_1!$F$1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DQ12_1_1!$F$2:$F$5</c:f>
              <c:numCache>
                <c:formatCode>General</c:formatCode>
                <c:ptCount val="4"/>
                <c:pt idx="0">
                  <c:v>52.2</c:v>
                </c:pt>
                <c:pt idx="1">
                  <c:v>54.7</c:v>
                </c:pt>
                <c:pt idx="2">
                  <c:v>57.6</c:v>
                </c:pt>
                <c:pt idx="3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35-4A62-B3C1-69D69A056B67}"/>
            </c:ext>
          </c:extLst>
        </c:ser>
        <c:ser>
          <c:idx val="3"/>
          <c:order val="3"/>
          <c:tx>
            <c:strRef>
              <c:f>DQ12_1_1!$G$1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35-4A62-B3C1-69D69A056B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35-4A62-B3C1-69D69A056B6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35-4A62-B3C1-69D69A056B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35-4A62-B3C1-69D69A056B6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135-4A62-B3C1-69D69A056B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DQ12_1_2!$D$2:$D$4</c:f>
              <c:numCache>
                <c:formatCode>General</c:formatCode>
                <c:ptCount val="3"/>
                <c:pt idx="0">
                  <c:v>59.8</c:v>
                </c:pt>
                <c:pt idx="1">
                  <c:v>67.099999999999994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3-4D21-B8AD-723B760BF619}"/>
            </c:ext>
          </c:extLst>
        </c:ser>
        <c:ser>
          <c:idx val="1"/>
          <c:order val="1"/>
          <c:tx>
            <c:strRef>
              <c:f>DQ12_1_2!$E$1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33-4D21-B8AD-723B760BF61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33-4D21-B8AD-723B760BF61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33-4D21-B8AD-723B760BF61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33-4D21-B8AD-723B760BF619}"/>
            </c:ext>
          </c:extLst>
        </c:ser>
        <c:ser>
          <c:idx val="2"/>
          <c:order val="2"/>
          <c:tx>
            <c:strRef>
              <c:f>DQ12_1_2!$F$1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DQ12_1_2!$F$2:$F$4</c:f>
              <c:numCache>
                <c:formatCode>General</c:formatCode>
                <c:ptCount val="3"/>
                <c:pt idx="0">
                  <c:v>57.7</c:v>
                </c:pt>
                <c:pt idx="1">
                  <c:v>65.400000000000006</c:v>
                </c:pt>
                <c:pt idx="2">
                  <c:v>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33-4D21-B8AD-723B760BF619}"/>
            </c:ext>
          </c:extLst>
        </c:ser>
        <c:ser>
          <c:idx val="3"/>
          <c:order val="3"/>
          <c:tx>
            <c:strRef>
              <c:f>DQ12_1_2!$G$1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33-4D21-B8AD-723B760BF61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33-4D21-B8AD-723B760BF61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33-4D21-B8AD-723B760BF61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833-4D21-B8AD-723B760BF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DQ12_2_1!$D$2:$D$5</c:f>
              <c:numCache>
                <c:formatCode>General</c:formatCode>
                <c:ptCount val="4"/>
                <c:pt idx="0">
                  <c:v>90.6</c:v>
                </c:pt>
                <c:pt idx="1">
                  <c:v>88.1</c:v>
                </c:pt>
                <c:pt idx="2">
                  <c:v>91.6</c:v>
                </c:pt>
                <c:pt idx="3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4-4E61-8CBD-440A1BED60AC}"/>
            </c:ext>
          </c:extLst>
        </c:ser>
        <c:ser>
          <c:idx val="1"/>
          <c:order val="1"/>
          <c:tx>
            <c:strRef>
              <c:f>DQ12_2_1!$E$1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4-4E61-8CBD-440A1BED60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4-4E61-8CBD-440A1BED60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4-4E61-8CBD-440A1BED60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4-4E61-8CBD-440A1BED60A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54-4E61-8CBD-440A1BED60AC}"/>
            </c:ext>
          </c:extLst>
        </c:ser>
        <c:ser>
          <c:idx val="2"/>
          <c:order val="2"/>
          <c:tx>
            <c:strRef>
              <c:f>DQ12_2_1!$F$1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4-4E61-8CBD-440A1BED60A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4-4E61-8CBD-440A1BED60A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4-4E61-8CBD-440A1BED60A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4-4E61-8CBD-440A1BED60A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54-4E61-8CBD-440A1BED60AC}"/>
            </c:ext>
          </c:extLst>
        </c:ser>
        <c:ser>
          <c:idx val="3"/>
          <c:order val="3"/>
          <c:tx>
            <c:strRef>
              <c:f>DQ12_2_1!$G$1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DQ12_2_1!$G$2:$G$5</c:f>
              <c:numCache>
                <c:formatCode>General</c:formatCode>
                <c:ptCount val="4"/>
                <c:pt idx="0">
                  <c:v>90</c:v>
                </c:pt>
                <c:pt idx="1">
                  <c:v>87.4</c:v>
                </c:pt>
                <c:pt idx="2">
                  <c:v>91.1</c:v>
                </c:pt>
                <c:pt idx="3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B54-4E61-8CBD-440A1BED60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DQ12_2_2!$D$2:$D$4</c:f>
              <c:numCache>
                <c:formatCode>General</c:formatCode>
                <c:ptCount val="3"/>
                <c:pt idx="0">
                  <c:v>91.6</c:v>
                </c:pt>
                <c:pt idx="1">
                  <c:v>89.4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F5-4293-9C02-DA0464C14D9E}"/>
            </c:ext>
          </c:extLst>
        </c:ser>
        <c:ser>
          <c:idx val="1"/>
          <c:order val="1"/>
          <c:tx>
            <c:strRef>
              <c:f>DQ12_2_2!$E$1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F5-4293-9C02-DA0464C14D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F5-4293-9C02-DA0464C14D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F5-4293-9C02-DA0464C14D9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F5-4293-9C02-DA0464C14D9E}"/>
            </c:ext>
          </c:extLst>
        </c:ser>
        <c:ser>
          <c:idx val="2"/>
          <c:order val="2"/>
          <c:tx>
            <c:strRef>
              <c:f>DQ12_2_2!$F$1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F5-4293-9C02-DA0464C14D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F5-4293-9C02-DA0464C14D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F5-4293-9C02-DA0464C14D9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F5-4293-9C02-DA0464C14D9E}"/>
            </c:ext>
          </c:extLst>
        </c:ser>
        <c:ser>
          <c:idx val="3"/>
          <c:order val="3"/>
          <c:tx>
            <c:strRef>
              <c:f>DQ12_2_2!$G$1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DQ12_2_2!$G$2:$G$4</c:f>
              <c:numCache>
                <c:formatCode>General</c:formatCode>
                <c:ptCount val="3"/>
                <c:pt idx="0">
                  <c:v>91.1</c:v>
                </c:pt>
                <c:pt idx="1">
                  <c:v>88.8</c:v>
                </c:pt>
                <c:pt idx="2">
                  <c:v>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3F5-4293-9C02-DA0464C14D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DQ13_1!$D$2</c:f>
              <c:numCache>
                <c:formatCode>General</c:formatCode>
                <c:ptCount val="1"/>
                <c:pt idx="0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F6-4D0B-A2B1-674E18237B27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F6-4D0B-A2B1-674E18237B2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DQ13_1!$E$2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F6-4D0B-A2B1-674E18237B27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DQ13_1!$F$2</c:f>
              <c:numCache>
                <c:formatCode>General</c:formatCode>
                <c:ptCount val="1"/>
                <c:pt idx="0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F6-4D0B-A2B1-674E18237B27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DQ13_1!$G$2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F6-4D0B-A2B1-674E18237B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DQ14_1!$D$2:$D$6</c:f>
              <c:numCache>
                <c:formatCode>General</c:formatCode>
                <c:ptCount val="5"/>
                <c:pt idx="0">
                  <c:v>82.4</c:v>
                </c:pt>
                <c:pt idx="1">
                  <c:v>81</c:v>
                </c:pt>
                <c:pt idx="2">
                  <c:v>87.3</c:v>
                </c:pt>
                <c:pt idx="3">
                  <c:v>88.2</c:v>
                </c:pt>
                <c:pt idx="4">
                  <c:v>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C5-4062-B3C1-5C1E25A1D6C3}"/>
            </c:ext>
          </c:extLst>
        </c:ser>
        <c:ser>
          <c:idx val="1"/>
          <c:order val="1"/>
          <c:tx>
            <c:strRef>
              <c:f>DQ14_1!$E$1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C5-4062-B3C1-5C1E25A1D6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C5-4062-B3C1-5C1E25A1D6C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C5-4062-B3C1-5C1E25A1D6C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C5-4062-B3C1-5C1E25A1D6C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C5-4062-B3C1-5C1E25A1D6C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C5-4062-B3C1-5C1E25A1D6C3}"/>
            </c:ext>
          </c:extLst>
        </c:ser>
        <c:ser>
          <c:idx val="2"/>
          <c:order val="2"/>
          <c:tx>
            <c:strRef>
              <c:f>DQ14_1!$F$1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DQ14_1!$F$2:$F$6</c:f>
              <c:numCache>
                <c:formatCode>General</c:formatCode>
                <c:ptCount val="5"/>
                <c:pt idx="0">
                  <c:v>70.099999999999994</c:v>
                </c:pt>
                <c:pt idx="1">
                  <c:v>71.5</c:v>
                </c:pt>
                <c:pt idx="2">
                  <c:v>79</c:v>
                </c:pt>
                <c:pt idx="3">
                  <c:v>79.8</c:v>
                </c:pt>
                <c:pt idx="4">
                  <c:v>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CC5-4062-B3C1-5C1E25A1D6C3}"/>
            </c:ext>
          </c:extLst>
        </c:ser>
        <c:ser>
          <c:idx val="3"/>
          <c:order val="3"/>
          <c:tx>
            <c:strRef>
              <c:f>DQ14_1!$G$1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DQ14_1!$G$2:$G$6</c:f>
              <c:numCache>
                <c:formatCode>General</c:formatCode>
                <c:ptCount val="5"/>
                <c:pt idx="0">
                  <c:v>97.7</c:v>
                </c:pt>
                <c:pt idx="1">
                  <c:v>92.5</c:v>
                </c:pt>
                <c:pt idx="2">
                  <c:v>97.8</c:v>
                </c:pt>
                <c:pt idx="3">
                  <c:v>98.9</c:v>
                </c:pt>
                <c:pt idx="4">
                  <c:v>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C5-4062-B3C1-5C1E25A1D6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DQ14_2!$D$2:$D$6</c:f>
              <c:numCache>
                <c:formatCode>General</c:formatCode>
                <c:ptCount val="5"/>
                <c:pt idx="0">
                  <c:v>82.3</c:v>
                </c:pt>
                <c:pt idx="1">
                  <c:v>80.8</c:v>
                </c:pt>
                <c:pt idx="2">
                  <c:v>84.8</c:v>
                </c:pt>
                <c:pt idx="3">
                  <c:v>86.3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69-42F8-9866-D32BA386F396}"/>
            </c:ext>
          </c:extLst>
        </c:ser>
        <c:ser>
          <c:idx val="1"/>
          <c:order val="1"/>
          <c:tx>
            <c:strRef>
              <c:f>DQ14_2!$E$1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69-42F8-9866-D32BA386F39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69-42F8-9866-D32BA386F3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69-42F8-9866-D32BA386F39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69-42F8-9866-D32BA386F39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69-42F8-9866-D32BA386F39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69-42F8-9866-D32BA386F396}"/>
            </c:ext>
          </c:extLst>
        </c:ser>
        <c:ser>
          <c:idx val="2"/>
          <c:order val="2"/>
          <c:tx>
            <c:strRef>
              <c:f>DQ14_2!$F$1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DQ14_2!$F$2:$F$6</c:f>
              <c:numCache>
                <c:formatCode>General</c:formatCode>
                <c:ptCount val="5"/>
                <c:pt idx="0">
                  <c:v>69.900000000000006</c:v>
                </c:pt>
                <c:pt idx="1">
                  <c:v>69.599999999999994</c:v>
                </c:pt>
                <c:pt idx="2">
                  <c:v>74.599999999999994</c:v>
                </c:pt>
                <c:pt idx="3">
                  <c:v>76.3</c:v>
                </c:pt>
                <c:pt idx="4">
                  <c:v>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69-42F8-9866-D32BA386F396}"/>
            </c:ext>
          </c:extLst>
        </c:ser>
        <c:ser>
          <c:idx val="3"/>
          <c:order val="3"/>
          <c:tx>
            <c:strRef>
              <c:f>DQ14_2!$G$1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DQ14_2!$B$2:$C$6</c:f>
              <c:multiLvlStrCache>
                <c:ptCount val="5"/>
                <c:lvl>
                  <c:pt idx="0">
                    <c:v>Choosing foods, snacks, and beverages that are low in added sugars</c:v>
                  </c:pt>
                  <c:pt idx="1">
                    <c:v>Choosing foods and snacks that are low in solid fat (i.e., saturated and trans fat)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DQ14_2!$G$2:$G$6</c:f>
              <c:numCache>
                <c:formatCode>General</c:formatCode>
                <c:ptCount val="5"/>
                <c:pt idx="0">
                  <c:v>97.8</c:v>
                </c:pt>
                <c:pt idx="1">
                  <c:v>94.5</c:v>
                </c:pt>
                <c:pt idx="2">
                  <c:v>97.8</c:v>
                </c:pt>
                <c:pt idx="3">
                  <c:v>98.9</c:v>
                </c:pt>
                <c:pt idx="4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69-42F8-9866-D32BA386F3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DQ14_3!$D$2:$D$6</c:f>
              <c:numCache>
                <c:formatCode>General</c:formatCode>
                <c:ptCount val="5"/>
                <c:pt idx="0">
                  <c:v>80.599999999999994</c:v>
                </c:pt>
                <c:pt idx="1">
                  <c:v>77.3</c:v>
                </c:pt>
                <c:pt idx="2">
                  <c:v>76.5</c:v>
                </c:pt>
                <c:pt idx="3">
                  <c:v>78.2</c:v>
                </c:pt>
                <c:pt idx="4">
                  <c:v>81.2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6F7-AC37-910B23415027}"/>
            </c:ext>
          </c:extLst>
        </c:ser>
        <c:ser>
          <c:idx val="1"/>
          <c:order val="1"/>
          <c:tx>
            <c:strRef>
              <c:f>DQ14_3!$E$1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AB-46F7-AC37-910B2341502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AB-46F7-AC37-910B2341502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B-46F7-AC37-910B2341502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AB-46F7-AC37-910B2341502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B-46F7-AC37-910B2341502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DQ14_3!$E$2:$E$6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AB-46F7-AC37-910B23415027}"/>
            </c:ext>
          </c:extLst>
        </c:ser>
        <c:ser>
          <c:idx val="2"/>
          <c:order val="2"/>
          <c:tx>
            <c:strRef>
              <c:f>DQ14_3!$F$1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DQ14_3!$F$2:$F$6</c:f>
              <c:numCache>
                <c:formatCode>General</c:formatCode>
                <c:ptCount val="5"/>
                <c:pt idx="0">
                  <c:v>73.099999999999994</c:v>
                </c:pt>
                <c:pt idx="1">
                  <c:v>66.599999999999994</c:v>
                </c:pt>
                <c:pt idx="2">
                  <c:v>66.3</c:v>
                </c:pt>
                <c:pt idx="3">
                  <c:v>69.599999999999994</c:v>
                </c:pt>
                <c:pt idx="4">
                  <c:v>70.400000000000006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AB-46F7-AC37-910B23415027}"/>
            </c:ext>
          </c:extLst>
        </c:ser>
        <c:ser>
          <c:idx val="3"/>
          <c:order val="3"/>
          <c:tx>
            <c:strRef>
              <c:f>DQ14_3!$G$1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DQ14_3!$B$2:$C$6</c:f>
              <c:multiLvlStrCache>
                <c:ptCount val="5"/>
                <c:lvl>
                  <c:pt idx="0">
                    <c:v>Preparing healthy meals and snacks</c:v>
                  </c:pt>
                  <c:pt idx="1">
                    <c:v>Food safety</c:v>
                  </c:pt>
                  <c:pt idx="2">
                    <c:v>Eating a variety of foods that are high in iron</c:v>
                  </c:pt>
                  <c:pt idx="3">
                    <c:v>Eating a variety of foods that are high in calcium</c:v>
                  </c:pt>
                  <c:pt idx="4">
                    <c:v>Choosing foods and snacks that are low in sodium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DQ14_3!$G$2:$G$6</c:f>
              <c:numCache>
                <c:formatCode>General</c:formatCode>
                <c:ptCount val="5"/>
                <c:pt idx="0">
                  <c:v>90.1</c:v>
                </c:pt>
                <c:pt idx="1">
                  <c:v>90.2</c:v>
                </c:pt>
                <c:pt idx="2">
                  <c:v>88.8</c:v>
                </c:pt>
                <c:pt idx="3">
                  <c:v>88.7</c:v>
                </c:pt>
                <c:pt idx="4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AB-46F7-AC37-910B23415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DQ14_4!$B$2:$C$5</c:f>
              <c:multiLvlStrCache>
                <c:ptCount val="4"/>
                <c:lvl>
                  <c:pt idx="0">
                    <c:v>Relationship between diet and chronic diseases</c:v>
                  </c:pt>
                  <c:pt idx="1">
                    <c:v>Signs, symptoms, and treatment for eating disorders</c:v>
                  </c:pt>
                  <c:pt idx="2">
                    <c:v>Accepting body size differences</c:v>
                  </c:pt>
                  <c:pt idx="3">
                    <c:v>Risks of unhealthy weight control practices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DQ14_4!$D$2:$D$5</c:f>
              <c:numCache>
                <c:formatCode>General</c:formatCode>
                <c:ptCount val="4"/>
                <c:pt idx="0">
                  <c:v>79.2</c:v>
                </c:pt>
                <c:pt idx="1">
                  <c:v>79.099999999999994</c:v>
                </c:pt>
                <c:pt idx="2">
                  <c:v>79.099999999999994</c:v>
                </c:pt>
                <c:pt idx="3">
                  <c:v>81.099999999999994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8E-4A43-8B8F-B852E843AB61}"/>
            </c:ext>
          </c:extLst>
        </c:ser>
        <c:ser>
          <c:idx val="1"/>
          <c:order val="1"/>
          <c:tx>
            <c:strRef>
              <c:f>DQ14_4!$E$1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8E-4A43-8B8F-B852E843AB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8E-4A43-8B8F-B852E843AB6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8E-4A43-8B8F-B852E843AB6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8E-4A43-8B8F-B852E843AB6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DQ14_4!$B$2:$C$5</c:f>
              <c:multiLvlStrCache>
                <c:ptCount val="4"/>
                <c:lvl>
                  <c:pt idx="0">
                    <c:v>Relationship between diet and chronic diseases</c:v>
                  </c:pt>
                  <c:pt idx="1">
                    <c:v>Signs, symptoms, and treatment for eating disorders</c:v>
                  </c:pt>
                  <c:pt idx="2">
                    <c:v>Accepting body size differences</c:v>
                  </c:pt>
                  <c:pt idx="3">
                    <c:v>Risks of unhealthy weight control practices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DQ14_4!$E$2:$E$5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8E-4A43-8B8F-B852E843AB61}"/>
            </c:ext>
          </c:extLst>
        </c:ser>
        <c:ser>
          <c:idx val="2"/>
          <c:order val="2"/>
          <c:tx>
            <c:strRef>
              <c:f>DQ14_4!$F$1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DQ14_4!$B$2:$C$5</c:f>
              <c:multiLvlStrCache>
                <c:ptCount val="4"/>
                <c:lvl>
                  <c:pt idx="0">
                    <c:v>Relationship between diet and chronic diseases</c:v>
                  </c:pt>
                  <c:pt idx="1">
                    <c:v>Signs, symptoms, and treatment for eating disorders</c:v>
                  </c:pt>
                  <c:pt idx="2">
                    <c:v>Accepting body size differences</c:v>
                  </c:pt>
                  <c:pt idx="3">
                    <c:v>Risks of unhealthy weight control practices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DQ14_4!$F$2:$F$5</c:f>
              <c:numCache>
                <c:formatCode>General</c:formatCode>
                <c:ptCount val="4"/>
                <c:pt idx="0">
                  <c:v>66.8</c:v>
                </c:pt>
                <c:pt idx="1">
                  <c:v>69.099999999999994</c:v>
                </c:pt>
                <c:pt idx="2">
                  <c:v>72.900000000000006</c:v>
                </c:pt>
                <c:pt idx="3">
                  <c:v>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8E-4A43-8B8F-B852E843AB61}"/>
            </c:ext>
          </c:extLst>
        </c:ser>
        <c:ser>
          <c:idx val="3"/>
          <c:order val="3"/>
          <c:tx>
            <c:strRef>
              <c:f>DQ14_4!$G$1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DQ14_4!$B$2:$C$5</c:f>
              <c:multiLvlStrCache>
                <c:ptCount val="4"/>
                <c:lvl>
                  <c:pt idx="0">
                    <c:v>Relationship between diet and chronic diseases</c:v>
                  </c:pt>
                  <c:pt idx="1">
                    <c:v>Signs, symptoms, and treatment for eating disorders</c:v>
                  </c:pt>
                  <c:pt idx="2">
                    <c:v>Accepting body size differences</c:v>
                  </c:pt>
                  <c:pt idx="3">
                    <c:v>Risks of unhealthy weight control practices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DQ14_4!$G$2:$G$5</c:f>
              <c:numCache>
                <c:formatCode>General</c:formatCode>
                <c:ptCount val="4"/>
                <c:pt idx="0">
                  <c:v>94.4</c:v>
                </c:pt>
                <c:pt idx="1">
                  <c:v>91.1</c:v>
                </c:pt>
                <c:pt idx="2">
                  <c:v>86.7</c:v>
                </c:pt>
                <c:pt idx="3">
                  <c:v>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8E-4A43-8B8F-B852E843AB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DQ14_5!$B$2:$C$4</c:f>
              <c:multiLvlStrCache>
                <c:ptCount val="3"/>
                <c:lvl>
                  <c:pt idx="0">
                    <c:v>Food production, including how food is grown, harvested, processed, packaged, and transported</c:v>
                  </c:pt>
                  <c:pt idx="1">
                    <c:v>The influence of the media on dietary behaviors</c:v>
                  </c:pt>
                  <c:pt idx="2">
                    <c:v>Assessing body mass index (BMI)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DQ14_5!$D$2:$D$4</c:f>
              <c:numCache>
                <c:formatCode>General</c:formatCode>
                <c:ptCount val="3"/>
                <c:pt idx="0">
                  <c:v>68.400000000000006</c:v>
                </c:pt>
                <c:pt idx="1">
                  <c:v>79</c:v>
                </c:pt>
                <c:pt idx="2">
                  <c:v>77.7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D-485F-B5B9-8635D44A1A43}"/>
            </c:ext>
          </c:extLst>
        </c:ser>
        <c:ser>
          <c:idx val="1"/>
          <c:order val="1"/>
          <c:tx>
            <c:strRef>
              <c:f>DQ14_5!$E$1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D-485F-B5B9-8635D44A1A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5D-485F-B5B9-8635D44A1A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5D-485F-B5B9-8635D44A1A4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DQ14_5!$B$2:$C$4</c:f>
              <c:multiLvlStrCache>
                <c:ptCount val="3"/>
                <c:lvl>
                  <c:pt idx="0">
                    <c:v>Food production, including how food is grown, harvested, processed, packaged, and transported</c:v>
                  </c:pt>
                  <c:pt idx="1">
                    <c:v>The influence of the media on dietary behaviors</c:v>
                  </c:pt>
                  <c:pt idx="2">
                    <c:v>Assessing body mass index (BMI)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DQ14_5!$E$2:$E$4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5D-485F-B5B9-8635D44A1A43}"/>
            </c:ext>
          </c:extLst>
        </c:ser>
        <c:ser>
          <c:idx val="2"/>
          <c:order val="2"/>
          <c:tx>
            <c:strRef>
              <c:f>DQ14_5!$F$1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DQ14_5!$B$2:$C$4</c:f>
              <c:multiLvlStrCache>
                <c:ptCount val="3"/>
                <c:lvl>
                  <c:pt idx="0">
                    <c:v>Food production, including how food is grown, harvested, processed, packaged, and transported</c:v>
                  </c:pt>
                  <c:pt idx="1">
                    <c:v>The influence of the media on dietary behaviors</c:v>
                  </c:pt>
                  <c:pt idx="2">
                    <c:v>Assessing body mass index (BMI)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DQ14_5!$F$2:$F$4</c:f>
              <c:numCache>
                <c:formatCode>General</c:formatCode>
                <c:ptCount val="3"/>
                <c:pt idx="0">
                  <c:v>60</c:v>
                </c:pt>
                <c:pt idx="1">
                  <c:v>67.7</c:v>
                </c:pt>
                <c:pt idx="2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5D-485F-B5B9-8635D44A1A43}"/>
            </c:ext>
          </c:extLst>
        </c:ser>
        <c:ser>
          <c:idx val="3"/>
          <c:order val="3"/>
          <c:tx>
            <c:strRef>
              <c:f>DQ14_5!$G$1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DQ14_5!$B$2:$C$4</c:f>
              <c:multiLvlStrCache>
                <c:ptCount val="3"/>
                <c:lvl>
                  <c:pt idx="0">
                    <c:v>Food production, including how food is grown, harvested, processed, packaged, and transported</c:v>
                  </c:pt>
                  <c:pt idx="1">
                    <c:v>The influence of the media on dietary behaviors</c:v>
                  </c:pt>
                  <c:pt idx="2">
                    <c:v>Assessing body mass index (BMI)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DQ14_5!$G$2:$G$4</c:f>
              <c:numCache>
                <c:formatCode>General</c:formatCode>
                <c:ptCount val="3"/>
                <c:pt idx="0">
                  <c:v>78.3</c:v>
                </c:pt>
                <c:pt idx="1">
                  <c:v>93.1</c:v>
                </c:pt>
                <c:pt idx="2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5D-485F-B5B9-8635D44A1A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DQ03_1!$D$2</c:f>
              <c:numCache>
                <c:formatCode>General</c:formatCode>
                <c:ptCount val="1"/>
                <c:pt idx="0">
                  <c:v>75.599999999999994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04-4F74-A60B-1B5D23E65BA4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04-4F74-A60B-1B5D23E65BA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DQ03_1!$E$2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04-4F74-A60B-1B5D23E65BA4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DQ03_1!$F$2</c:f>
              <c:numCache>
                <c:formatCode>General</c:formatCode>
                <c:ptCount val="1"/>
                <c:pt idx="0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04-4F74-A60B-1B5D23E65BA4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DQ03_1!$G$2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04-4F74-A60B-1B5D23E65B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DQ14N_1!$D$2</c:f>
              <c:numCache>
                <c:formatCode>General</c:formatCode>
                <c:ptCount val="1"/>
                <c:pt idx="0">
                  <c:v>57.2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99-40BC-9A43-8A36E7A0D9A5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99-40BC-9A43-8A36E7A0D9A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DQ14N_1!$E$2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99-40BC-9A43-8A36E7A0D9A5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DQ14N_1!$F$2</c:f>
              <c:numCache>
                <c:formatCode>General</c:formatCode>
                <c:ptCount val="1"/>
                <c:pt idx="0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99-40BC-9A43-8A36E7A0D9A5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DQ14N_1!$G$2</c:f>
              <c:numCache>
                <c:formatCode>General</c:formatCode>
                <c:ptCount val="1"/>
                <c:pt idx="0">
                  <c:v>66.599999999999994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99-40BC-9A43-8A36E7A0D9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DQ15_1!$D$2:$D$6</c:f>
              <c:numCache>
                <c:formatCode>General</c:formatCode>
                <c:ptCount val="5"/>
                <c:pt idx="0">
                  <c:v>83.2</c:v>
                </c:pt>
                <c:pt idx="1">
                  <c:v>90.6</c:v>
                </c:pt>
                <c:pt idx="2">
                  <c:v>89.3</c:v>
                </c:pt>
                <c:pt idx="3">
                  <c:v>88.7</c:v>
                </c:pt>
                <c:pt idx="4">
                  <c:v>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4-4A11-8BFB-A0759AC85DD7}"/>
            </c:ext>
          </c:extLst>
        </c:ser>
        <c:ser>
          <c:idx val="1"/>
          <c:order val="1"/>
          <c:tx>
            <c:strRef>
              <c:f>DQ15_1!$E$1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E4-4A11-8BFB-A0759AC85D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E4-4A11-8BFB-A0759AC85D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E4-4A11-8BFB-A0759AC85D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E4-4A11-8BFB-A0759AC85D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E4-4A11-8BFB-A0759AC85DD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E4-4A11-8BFB-A0759AC85DD7}"/>
            </c:ext>
          </c:extLst>
        </c:ser>
        <c:ser>
          <c:idx val="2"/>
          <c:order val="2"/>
          <c:tx>
            <c:strRef>
              <c:f>DQ15_1!$F$1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DQ15_1!$F$2:$F$6</c:f>
              <c:numCache>
                <c:formatCode>General</c:formatCode>
                <c:ptCount val="5"/>
                <c:pt idx="0">
                  <c:v>79.599999999999994</c:v>
                </c:pt>
                <c:pt idx="1">
                  <c:v>85.8</c:v>
                </c:pt>
                <c:pt idx="2">
                  <c:v>83.6</c:v>
                </c:pt>
                <c:pt idx="3">
                  <c:v>80.8</c:v>
                </c:pt>
                <c:pt idx="4">
                  <c:v>81.099999999999994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AE4-4A11-8BFB-A0759AC85DD7}"/>
            </c:ext>
          </c:extLst>
        </c:ser>
        <c:ser>
          <c:idx val="3"/>
          <c:order val="3"/>
          <c:tx>
            <c:strRef>
              <c:f>DQ15_1!$G$1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DQ15_1!$G$2:$G$6</c:f>
              <c:numCache>
                <c:formatCode>General</c:formatCode>
                <c:ptCount val="5"/>
                <c:pt idx="0">
                  <c:v>87.9</c:v>
                </c:pt>
                <c:pt idx="1">
                  <c:v>96.7</c:v>
                </c:pt>
                <c:pt idx="2">
                  <c:v>96.7</c:v>
                </c:pt>
                <c:pt idx="3">
                  <c:v>98.9</c:v>
                </c:pt>
                <c:pt idx="4">
                  <c:v>97.8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AE4-4A11-8BFB-A0759AC85D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DQ15_2!$D$2:$D$6</c:f>
              <c:numCache>
                <c:formatCode>General</c:formatCode>
                <c:ptCount val="5"/>
                <c:pt idx="0">
                  <c:v>91.7</c:v>
                </c:pt>
                <c:pt idx="1">
                  <c:v>80.5</c:v>
                </c:pt>
                <c:pt idx="2">
                  <c:v>80</c:v>
                </c:pt>
                <c:pt idx="3">
                  <c:v>86.5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2-48C6-9563-D03E50E07017}"/>
            </c:ext>
          </c:extLst>
        </c:ser>
        <c:ser>
          <c:idx val="1"/>
          <c:order val="1"/>
          <c:tx>
            <c:strRef>
              <c:f>DQ15_2!$E$1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52-48C6-9563-D03E50E070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52-48C6-9563-D03E50E070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52-48C6-9563-D03E50E0701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52-48C6-9563-D03E50E0701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52-48C6-9563-D03E50E0701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52-48C6-9563-D03E50E07017}"/>
            </c:ext>
          </c:extLst>
        </c:ser>
        <c:ser>
          <c:idx val="2"/>
          <c:order val="2"/>
          <c:tx>
            <c:strRef>
              <c:f>DQ15_2!$F$1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DQ15_2!$F$2:$F$6</c:f>
              <c:numCache>
                <c:formatCode>General</c:formatCode>
                <c:ptCount val="5"/>
                <c:pt idx="0">
                  <c:v>86.4</c:v>
                </c:pt>
                <c:pt idx="1">
                  <c:v>70.900000000000006</c:v>
                </c:pt>
                <c:pt idx="2">
                  <c:v>70.5</c:v>
                </c:pt>
                <c:pt idx="3">
                  <c:v>81.099999999999994</c:v>
                </c:pt>
                <c:pt idx="4">
                  <c:v>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52-48C6-9563-D03E50E07017}"/>
            </c:ext>
          </c:extLst>
        </c:ser>
        <c:ser>
          <c:idx val="3"/>
          <c:order val="3"/>
          <c:tx>
            <c:strRef>
              <c:f>DQ15_2!$G$1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DQ15_2!$G$2:$G$6</c:f>
              <c:numCache>
                <c:formatCode>General</c:formatCode>
                <c:ptCount val="5"/>
                <c:pt idx="0">
                  <c:v>98.9</c:v>
                </c:pt>
                <c:pt idx="1">
                  <c:v>92.3</c:v>
                </c:pt>
                <c:pt idx="2">
                  <c:v>91.1</c:v>
                </c:pt>
                <c:pt idx="3">
                  <c:v>93.4</c:v>
                </c:pt>
                <c:pt idx="4">
                  <c:v>96.7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52-48C6-9563-D03E50E070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DQ15_3!$D$2:$D$4</c:f>
              <c:numCache>
                <c:formatCode>General</c:formatCode>
                <c:ptCount val="3"/>
                <c:pt idx="0">
                  <c:v>91.6</c:v>
                </c:pt>
                <c:pt idx="1">
                  <c:v>84.1</c:v>
                </c:pt>
                <c:pt idx="2">
                  <c:v>89.4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7-4818-82E8-E78AECFC32AF}"/>
            </c:ext>
          </c:extLst>
        </c:ser>
        <c:ser>
          <c:idx val="1"/>
          <c:order val="1"/>
          <c:tx>
            <c:strRef>
              <c:f>DQ15_3!$E$1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7-4818-82E8-E78AECFC32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7-4818-82E8-E78AECFC32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7-4818-82E8-E78AECFC32A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DQ15_3!$E$2:$E$4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67-4818-82E8-E78AECFC32AF}"/>
            </c:ext>
          </c:extLst>
        </c:ser>
        <c:ser>
          <c:idx val="2"/>
          <c:order val="2"/>
          <c:tx>
            <c:strRef>
              <c:f>DQ15_3!$F$1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DQ15_3!$F$2:$F$4</c:f>
              <c:numCache>
                <c:formatCode>General</c:formatCode>
                <c:ptCount val="3"/>
                <c:pt idx="0">
                  <c:v>86</c:v>
                </c:pt>
                <c:pt idx="1">
                  <c:v>77.599999999999994</c:v>
                </c:pt>
                <c:pt idx="2">
                  <c:v>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67-4818-82E8-E78AECFC32AF}"/>
            </c:ext>
          </c:extLst>
        </c:ser>
        <c:ser>
          <c:idx val="3"/>
          <c:order val="3"/>
          <c:tx>
            <c:strRef>
              <c:f>DQ15_3!$G$1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DQ15_3!$G$2:$G$4</c:f>
              <c:numCache>
                <c:formatCode>General</c:formatCode>
                <c:ptCount val="3"/>
                <c:pt idx="0">
                  <c:v>98.9</c:v>
                </c:pt>
                <c:pt idx="1">
                  <c:v>92.4</c:v>
                </c:pt>
                <c:pt idx="2">
                  <c:v>96.7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67-4818-82E8-E78AECFC32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DQ15N_1!$D$2</c:f>
              <c:numCache>
                <c:formatCode>General</c:formatCode>
                <c:ptCount val="1"/>
                <c:pt idx="0">
                  <c:v>69.3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4-40DB-9FBF-18A447949B0D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4-40DB-9FBF-18A447949B0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DQ15N_1!$E$2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4-40DB-9FBF-18A447949B0D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DQ15N_1!$F$2</c:f>
              <c:numCache>
                <c:formatCode>General</c:formatCode>
                <c:ptCount val="1"/>
                <c:pt idx="0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54-40DB-9FBF-18A447949B0D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DQ15N_1!$G$2</c:f>
              <c:numCache>
                <c:formatCode>General</c:formatCode>
                <c:ptCount val="1"/>
                <c:pt idx="0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54-40DB-9FBF-18A447949B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DQ16_1!$D$2:$D$6</c:f>
              <c:numCache>
                <c:formatCode>General</c:formatCode>
                <c:ptCount val="5"/>
                <c:pt idx="0">
                  <c:v>38.700000000000003</c:v>
                </c:pt>
                <c:pt idx="1">
                  <c:v>44.4</c:v>
                </c:pt>
                <c:pt idx="2">
                  <c:v>48.8</c:v>
                </c:pt>
                <c:pt idx="3">
                  <c:v>55.9</c:v>
                </c:pt>
                <c:pt idx="4">
                  <c:v>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5-4590-9388-9101FBCB6370}"/>
            </c:ext>
          </c:extLst>
        </c:ser>
        <c:ser>
          <c:idx val="1"/>
          <c:order val="1"/>
          <c:tx>
            <c:strRef>
              <c:f>DQ16_1!$E$1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95-4590-9388-9101FBCB63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95-4590-9388-9101FBCB63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95-4590-9388-9101FBCB63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95-4590-9388-9101FBCB63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95-4590-9388-9101FBCB637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95-4590-9388-9101FBCB6370}"/>
            </c:ext>
          </c:extLst>
        </c:ser>
        <c:ser>
          <c:idx val="2"/>
          <c:order val="2"/>
          <c:tx>
            <c:strRef>
              <c:f>DQ16_1!$F$1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DQ16_1!$F$2:$F$6</c:f>
              <c:numCache>
                <c:formatCode>General</c:formatCode>
                <c:ptCount val="5"/>
                <c:pt idx="0">
                  <c:v>41.6</c:v>
                </c:pt>
                <c:pt idx="1">
                  <c:v>46</c:v>
                </c:pt>
                <c:pt idx="2">
                  <c:v>48.2</c:v>
                </c:pt>
                <c:pt idx="3">
                  <c:v>56.4</c:v>
                </c:pt>
                <c:pt idx="4">
                  <c:v>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95-4590-9388-9101FBCB6370}"/>
            </c:ext>
          </c:extLst>
        </c:ser>
        <c:ser>
          <c:idx val="3"/>
          <c:order val="3"/>
          <c:tx>
            <c:strRef>
              <c:f>DQ16_1!$G$1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School health council, committee, or team</c:v>
                  </c:pt>
                  <c:pt idx="1">
                    <c:v>Nutrition or food service staff</c:v>
                  </c:pt>
                  <c:pt idx="2">
                    <c:v>Mental health or social services staff (e.g., psychologists, counselors, social workers)</c:v>
                  </c:pt>
                  <c:pt idx="3">
                    <c:v>Health services staff (e.g., nurses)</c:v>
                  </c:pt>
                  <c:pt idx="4">
                    <c:v>Physical education staff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DQ16_1!$G$2:$G$6</c:f>
              <c:numCache>
                <c:formatCode>General</c:formatCode>
                <c:ptCount val="5"/>
                <c:pt idx="0">
                  <c:v>35.9</c:v>
                </c:pt>
                <c:pt idx="1">
                  <c:v>41</c:v>
                </c:pt>
                <c:pt idx="2">
                  <c:v>49.6</c:v>
                </c:pt>
                <c:pt idx="3">
                  <c:v>53.1</c:v>
                </c:pt>
                <c:pt idx="4">
                  <c:v>90.6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95-4590-9388-9101FBCB63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HIV, other STD, or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DQ17_1!$D$2:$D$6</c:f>
              <c:numCache>
                <c:formatCode>General</c:formatCode>
                <c:ptCount val="5"/>
                <c:pt idx="0">
                  <c:v>40.799999999999997</c:v>
                </c:pt>
                <c:pt idx="1">
                  <c:v>51.2</c:v>
                </c:pt>
                <c:pt idx="2">
                  <c:v>38.6</c:v>
                </c:pt>
                <c:pt idx="3">
                  <c:v>31.7</c:v>
                </c:pt>
                <c:pt idx="4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BB-4689-904E-156AEE364BC1}"/>
            </c:ext>
          </c:extLst>
        </c:ser>
        <c:ser>
          <c:idx val="1"/>
          <c:order val="1"/>
          <c:tx>
            <c:strRef>
              <c:f>DQ17_1!$E$1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BB-4689-904E-156AEE364B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BB-4689-904E-156AEE364BC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BB-4689-904E-156AEE364BC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BB-4689-904E-156AEE364BC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BB-4689-904E-156AEE364BC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HIV, other STD, or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BB-4689-904E-156AEE364BC1}"/>
            </c:ext>
          </c:extLst>
        </c:ser>
        <c:ser>
          <c:idx val="2"/>
          <c:order val="2"/>
          <c:tx>
            <c:strRef>
              <c:f>DQ17_1!$F$1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HIV, other STD, or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DQ17_1!$F$2:$F$6</c:f>
              <c:numCache>
                <c:formatCode>General</c:formatCode>
                <c:ptCount val="5"/>
                <c:pt idx="0">
                  <c:v>44.2</c:v>
                </c:pt>
                <c:pt idx="1">
                  <c:v>56.2</c:v>
                </c:pt>
                <c:pt idx="2">
                  <c:v>34.5</c:v>
                </c:pt>
                <c:pt idx="3">
                  <c:v>31.3</c:v>
                </c:pt>
                <c:pt idx="4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B-4689-904E-156AEE364BC1}"/>
            </c:ext>
          </c:extLst>
        </c:ser>
        <c:ser>
          <c:idx val="3"/>
          <c:order val="3"/>
          <c:tx>
            <c:strRef>
              <c:f>DQ17_1!$G$1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Nutrition and healthy eating</c:v>
                  </c:pt>
                  <c:pt idx="1">
                    <c:v>Physical activity</c:v>
                  </c:pt>
                  <c:pt idx="2">
                    <c:v>Alcohol- or other drug-use prevention</c:v>
                  </c:pt>
                  <c:pt idx="3">
                    <c:v>Tobacco-use prevention</c:v>
                  </c:pt>
                  <c:pt idx="4">
                    <c:v>HIV, other STD, or pregnancy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DQ17_1!$G$2:$G$6</c:f>
              <c:numCache>
                <c:formatCode>General</c:formatCode>
                <c:ptCount val="5"/>
                <c:pt idx="0">
                  <c:v>37.4</c:v>
                </c:pt>
                <c:pt idx="1">
                  <c:v>45.5</c:v>
                </c:pt>
                <c:pt idx="2">
                  <c:v>42.7</c:v>
                </c:pt>
                <c:pt idx="3">
                  <c:v>32</c:v>
                </c:pt>
                <c:pt idx="4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BB-4689-904E-156AEE364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DQ17_2!$D$2:$D$5</c:f>
              <c:numCache>
                <c:formatCode>General</c:formatCode>
                <c:ptCount val="4"/>
                <c:pt idx="0">
                  <c:v>63.9</c:v>
                </c:pt>
                <c:pt idx="1">
                  <c:v>28.7</c:v>
                </c:pt>
                <c:pt idx="2">
                  <c:v>30.2</c:v>
                </c:pt>
                <c:pt idx="3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5-4DB4-93F8-5B41AD557A78}"/>
            </c:ext>
          </c:extLst>
        </c:ser>
        <c:ser>
          <c:idx val="1"/>
          <c:order val="1"/>
          <c:tx>
            <c:strRef>
              <c:f>DQ17_2!$E$1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C5-4DB4-93F8-5B41AD557A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C5-4DB4-93F8-5B41AD557A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C5-4DB4-93F8-5B41AD557A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C5-4DB4-93F8-5B41AD557A7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DQ17_2!$E$2:$E$5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C5-4DB4-93F8-5B41AD557A78}"/>
            </c:ext>
          </c:extLst>
        </c:ser>
        <c:ser>
          <c:idx val="2"/>
          <c:order val="2"/>
          <c:tx>
            <c:strRef>
              <c:f>DQ17_2!$F$1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DQ17_2!$F$2:$F$5</c:f>
              <c:numCache>
                <c:formatCode>General</c:formatCode>
                <c:ptCount val="4"/>
                <c:pt idx="0">
                  <c:v>71.8</c:v>
                </c:pt>
                <c:pt idx="1">
                  <c:v>33.9</c:v>
                </c:pt>
                <c:pt idx="2">
                  <c:v>33.9</c:v>
                </c:pt>
                <c:pt idx="3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C5-4DB4-93F8-5B41AD557A78}"/>
            </c:ext>
          </c:extLst>
        </c:ser>
        <c:ser>
          <c:idx val="3"/>
          <c:order val="3"/>
          <c:tx>
            <c:strRef>
              <c:f>DQ17_2!$G$1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DQ17_2!$B$2:$C$5</c:f>
              <c:multiLvlStrCache>
                <c:ptCount val="4"/>
                <c:lvl>
                  <c:pt idx="0">
                    <c:v>Preventing student bullying and sexual harassment, including electronic aggression (i.e., cyber-bullying)</c:v>
                  </c:pt>
                  <c:pt idx="1">
                    <c:v>Diabetes</c:v>
                  </c:pt>
                  <c:pt idx="2">
                    <c:v>Food allergies</c:v>
                  </c:pt>
                  <c:pt idx="3">
                    <c:v>Asthma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DQ17_2!$G$2:$G$5</c:f>
              <c:numCache>
                <c:formatCode>General</c:formatCode>
                <c:ptCount val="4"/>
                <c:pt idx="0">
                  <c:v>55.7</c:v>
                </c:pt>
                <c:pt idx="1">
                  <c:v>23.5</c:v>
                </c:pt>
                <c:pt idx="2">
                  <c:v>26.9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6C5-4DB4-93F8-5B41AD557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DQ18_1!$D$2</c:f>
              <c:numCache>
                <c:formatCode>General</c:formatCode>
                <c:ptCount val="1"/>
                <c:pt idx="0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6-46D5-89AA-6E6788C53592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D6-46D5-89AA-6E6788C5359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DQ18_1!$E$2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D6-46D5-89AA-6E6788C53592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DQ18_1!$F$2</c:f>
              <c:numCache>
                <c:formatCode>General</c:formatCode>
                <c:ptCount val="1"/>
                <c:pt idx="0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D6-46D5-89AA-6E6788C53592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DQ18_1!$G$2</c:f>
              <c:numCache>
                <c:formatCode>General</c:formatCode>
                <c:ptCount val="1"/>
                <c:pt idx="0">
                  <c:v>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D6-46D5-89AA-6E6788C535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DQ19_1!$D$2:$D$6</c:f>
              <c:numCache>
                <c:formatCode>General</c:formatCode>
                <c:ptCount val="5"/>
                <c:pt idx="0">
                  <c:v>28.4</c:v>
                </c:pt>
                <c:pt idx="1">
                  <c:v>42.5</c:v>
                </c:pt>
                <c:pt idx="2">
                  <c:v>32.9</c:v>
                </c:pt>
                <c:pt idx="3">
                  <c:v>25.5</c:v>
                </c:pt>
                <c:pt idx="4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5-461B-B95A-A98751961D9D}"/>
            </c:ext>
          </c:extLst>
        </c:ser>
        <c:ser>
          <c:idx val="1"/>
          <c:order val="1"/>
          <c:tx>
            <c:strRef>
              <c:f>DQ19_1!$E$1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65-461B-B95A-A98751961D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65-461B-B95A-A98751961D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65-461B-B95A-A98751961D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65-461B-B95A-A98751961D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65-461B-B95A-A98751961D9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65-461B-B95A-A98751961D9D}"/>
            </c:ext>
          </c:extLst>
        </c:ser>
        <c:ser>
          <c:idx val="2"/>
          <c:order val="2"/>
          <c:tx>
            <c:strRef>
              <c:f>DQ19_1!$F$1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DQ19_1!$F$2:$F$6</c:f>
              <c:numCache>
                <c:formatCode>General</c:formatCode>
                <c:ptCount val="5"/>
                <c:pt idx="0">
                  <c:v>27.5</c:v>
                </c:pt>
                <c:pt idx="1">
                  <c:v>31.6</c:v>
                </c:pt>
                <c:pt idx="2">
                  <c:v>32.200000000000003</c:v>
                </c:pt>
                <c:pt idx="3">
                  <c:v>24.1</c:v>
                </c:pt>
                <c:pt idx="4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265-461B-B95A-A98751961D9D}"/>
            </c:ext>
          </c:extLst>
        </c:ser>
        <c:ser>
          <c:idx val="3"/>
          <c:order val="3"/>
          <c:tx>
            <c:strRef>
              <c:f>DQ19_1!$G$1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DQ19_1!$G$2:$G$6</c:f>
              <c:numCache>
                <c:formatCode>General</c:formatCode>
                <c:ptCount val="5"/>
                <c:pt idx="0">
                  <c:v>29.3</c:v>
                </c:pt>
                <c:pt idx="1">
                  <c:v>54.1</c:v>
                </c:pt>
                <c:pt idx="2">
                  <c:v>33.799999999999997</c:v>
                </c:pt>
                <c:pt idx="3">
                  <c:v>26.8</c:v>
                </c:pt>
                <c:pt idx="4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65-461B-B95A-A98751961D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DQ04_1!$D$2:$D$5</c:f>
              <c:numCache>
                <c:formatCode>General</c:formatCode>
                <c:ptCount val="4"/>
                <c:pt idx="0">
                  <c:v>80.599999999999994</c:v>
                </c:pt>
                <c:pt idx="1">
                  <c:v>80.900000000000006</c:v>
                </c:pt>
                <c:pt idx="2">
                  <c:v>78</c:v>
                </c:pt>
                <c:pt idx="3">
                  <c:v>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9-48B4-9CA3-765CE41D6B21}"/>
            </c:ext>
          </c:extLst>
        </c:ser>
        <c:ser>
          <c:idx val="1"/>
          <c:order val="1"/>
          <c:tx>
            <c:strRef>
              <c:f>DQ04_1!$E$1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79-48B4-9CA3-765CE41D6B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79-48B4-9CA3-765CE41D6B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79-48B4-9CA3-765CE41D6B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79-48B4-9CA3-765CE41D6B2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79-48B4-9CA3-765CE41D6B21}"/>
            </c:ext>
          </c:extLst>
        </c:ser>
        <c:ser>
          <c:idx val="2"/>
          <c:order val="2"/>
          <c:tx>
            <c:strRef>
              <c:f>DQ04_1!$F$1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DQ04_1!$F$2:$F$5</c:f>
              <c:numCache>
                <c:formatCode>General</c:formatCode>
                <c:ptCount val="4"/>
                <c:pt idx="0">
                  <c:v>79.099999999999994</c:v>
                </c:pt>
                <c:pt idx="1">
                  <c:v>73.8</c:v>
                </c:pt>
                <c:pt idx="2">
                  <c:v>75.2</c:v>
                </c:pt>
                <c:pt idx="3">
                  <c:v>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79-48B4-9CA3-765CE41D6B21}"/>
            </c:ext>
          </c:extLst>
        </c:ser>
        <c:ser>
          <c:idx val="3"/>
          <c:order val="3"/>
          <c:tx>
            <c:strRef>
              <c:f>DQ04_1!$G$1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A written health education curriculum</c:v>
                  </c:pt>
                  <c:pt idx="1">
                    <c:v>Plans for how to assess student performance in health education</c:v>
                  </c:pt>
                  <c:pt idx="2">
                    <c:v>A chart describing the annual scope and sequence of instruction for health education</c:v>
                  </c:pt>
                  <c:pt idx="3">
                    <c:v>Goals, objectives, and expected outcomes for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DQ04_1!$G$2:$G$5</c:f>
              <c:numCache>
                <c:formatCode>General</c:formatCode>
                <c:ptCount val="4"/>
                <c:pt idx="0">
                  <c:v>82.3</c:v>
                </c:pt>
                <c:pt idx="1">
                  <c:v>88.2</c:v>
                </c:pt>
                <c:pt idx="2">
                  <c:v>80.099999999999994</c:v>
                </c:pt>
                <c:pt idx="3">
                  <c:v>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79-48B4-9CA3-765CE41D6B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DQ19_2!$D$2:$D$6</c:f>
              <c:numCache>
                <c:formatCode>General</c:formatCode>
                <c:ptCount val="5"/>
                <c:pt idx="0">
                  <c:v>38.4</c:v>
                </c:pt>
                <c:pt idx="1">
                  <c:v>36.1</c:v>
                </c:pt>
                <c:pt idx="2">
                  <c:v>40.1</c:v>
                </c:pt>
                <c:pt idx="3">
                  <c:v>20</c:v>
                </c:pt>
                <c:pt idx="4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1-499D-B5C5-3CD8C90F0C53}"/>
            </c:ext>
          </c:extLst>
        </c:ser>
        <c:ser>
          <c:idx val="1"/>
          <c:order val="1"/>
          <c:tx>
            <c:strRef>
              <c:f>DQ19_2!$E$1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81-499D-B5C5-3CD8C90F0C5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81-499D-B5C5-3CD8C90F0C5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81-499D-B5C5-3CD8C90F0C5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81-499D-B5C5-3CD8C90F0C5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81-499D-B5C5-3CD8C90F0C5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81-499D-B5C5-3CD8C90F0C53}"/>
            </c:ext>
          </c:extLst>
        </c:ser>
        <c:ser>
          <c:idx val="2"/>
          <c:order val="2"/>
          <c:tx>
            <c:strRef>
              <c:f>DQ19_2!$F$1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DQ19_2!$F$2:$F$6</c:f>
              <c:numCache>
                <c:formatCode>General</c:formatCode>
                <c:ptCount val="5"/>
                <c:pt idx="0">
                  <c:v>32.4</c:v>
                </c:pt>
                <c:pt idx="1">
                  <c:v>35.200000000000003</c:v>
                </c:pt>
                <c:pt idx="2">
                  <c:v>39.1</c:v>
                </c:pt>
                <c:pt idx="3">
                  <c:v>19.100000000000001</c:v>
                </c:pt>
                <c:pt idx="4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81-499D-B5C5-3CD8C90F0C53}"/>
            </c:ext>
          </c:extLst>
        </c:ser>
        <c:ser>
          <c:idx val="3"/>
          <c:order val="3"/>
          <c:tx>
            <c:strRef>
              <c:f>DQ19_2!$G$1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DQ19_2!$G$2:$G$6</c:f>
              <c:numCache>
                <c:formatCode>General</c:formatCode>
                <c:ptCount val="5"/>
                <c:pt idx="0">
                  <c:v>43.9</c:v>
                </c:pt>
                <c:pt idx="1">
                  <c:v>36.299999999999997</c:v>
                </c:pt>
                <c:pt idx="2">
                  <c:v>40.799999999999997</c:v>
                </c:pt>
                <c:pt idx="3">
                  <c:v>20.2</c:v>
                </c:pt>
                <c:pt idx="4">
                  <c:v>27.8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1-499D-B5C5-3CD8C90F0C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DQ19_3!$D$2:$D$6</c:f>
              <c:numCache>
                <c:formatCode>General</c:formatCode>
                <c:ptCount val="5"/>
                <c:pt idx="0">
                  <c:v>41.6</c:v>
                </c:pt>
                <c:pt idx="1">
                  <c:v>35.4</c:v>
                </c:pt>
                <c:pt idx="2">
                  <c:v>56.8</c:v>
                </c:pt>
                <c:pt idx="3">
                  <c:v>33.799999999999997</c:v>
                </c:pt>
                <c:pt idx="4">
                  <c:v>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6-459E-AF14-66D972028033}"/>
            </c:ext>
          </c:extLst>
        </c:ser>
        <c:ser>
          <c:idx val="1"/>
          <c:order val="1"/>
          <c:tx>
            <c:strRef>
              <c:f>DQ19_3!$E$1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D6-459E-AF14-66D9720280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D6-459E-AF14-66D9720280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D6-459E-AF14-66D9720280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D6-459E-AF14-66D9720280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D6-459E-AF14-66D97202803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D6-459E-AF14-66D972028033}"/>
            </c:ext>
          </c:extLst>
        </c:ser>
        <c:ser>
          <c:idx val="2"/>
          <c:order val="2"/>
          <c:tx>
            <c:strRef>
              <c:f>DQ19_3!$F$1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DQ19_3!$F$2:$F$6</c:f>
              <c:numCache>
                <c:formatCode>General</c:formatCode>
                <c:ptCount val="5"/>
                <c:pt idx="0">
                  <c:v>42.4</c:v>
                </c:pt>
                <c:pt idx="1">
                  <c:v>34.1</c:v>
                </c:pt>
                <c:pt idx="2">
                  <c:v>55</c:v>
                </c:pt>
                <c:pt idx="3">
                  <c:v>31</c:v>
                </c:pt>
                <c:pt idx="4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AD6-459E-AF14-66D972028033}"/>
            </c:ext>
          </c:extLst>
        </c:ser>
        <c:ser>
          <c:idx val="3"/>
          <c:order val="3"/>
          <c:tx>
            <c:strRef>
              <c:f>DQ19_3!$G$1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DQ19_3!$G$2:$G$6</c:f>
              <c:numCache>
                <c:formatCode>General</c:formatCode>
                <c:ptCount val="5"/>
                <c:pt idx="0">
                  <c:v>41.3</c:v>
                </c:pt>
                <c:pt idx="1">
                  <c:v>37.299999999999997</c:v>
                </c:pt>
                <c:pt idx="2">
                  <c:v>59.4</c:v>
                </c:pt>
                <c:pt idx="3">
                  <c:v>37.299999999999997</c:v>
                </c:pt>
                <c:pt idx="4">
                  <c:v>55.7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D6-459E-AF14-66D9720280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DQ19_4!$D$2:$D$4</c:f>
              <c:numCache>
                <c:formatCode>General</c:formatCode>
                <c:ptCount val="3"/>
                <c:pt idx="0">
                  <c:v>54.4</c:v>
                </c:pt>
                <c:pt idx="1">
                  <c:v>31.2</c:v>
                </c:pt>
                <c:pt idx="2">
                  <c:v>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2-454C-9BAB-47FCA97E45EE}"/>
            </c:ext>
          </c:extLst>
        </c:ser>
        <c:ser>
          <c:idx val="1"/>
          <c:order val="1"/>
          <c:tx>
            <c:strRef>
              <c:f>DQ19_4!$E$1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2-454C-9BAB-47FCA97E45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2-454C-9BAB-47FCA97E45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2-454C-9BAB-47FCA97E45E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82-454C-9BAB-47FCA97E45EE}"/>
            </c:ext>
          </c:extLst>
        </c:ser>
        <c:ser>
          <c:idx val="2"/>
          <c:order val="2"/>
          <c:tx>
            <c:strRef>
              <c:f>DQ19_4!$F$1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DQ19_4!$F$2:$F$4</c:f>
              <c:numCache>
                <c:formatCode>General</c:formatCode>
                <c:ptCount val="3"/>
                <c:pt idx="0">
                  <c:v>48.7</c:v>
                </c:pt>
                <c:pt idx="1">
                  <c:v>33</c:v>
                </c:pt>
                <c:pt idx="2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82-454C-9BAB-47FCA97E45EE}"/>
            </c:ext>
          </c:extLst>
        </c:ser>
        <c:ser>
          <c:idx val="3"/>
          <c:order val="3"/>
          <c:tx>
            <c:strRef>
              <c:f>DQ19_4!$G$1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DQ19_4!$G$2:$G$4</c:f>
              <c:numCache>
                <c:formatCode>General</c:formatCode>
                <c:ptCount val="3"/>
                <c:pt idx="0">
                  <c:v>61.6</c:v>
                </c:pt>
                <c:pt idx="1">
                  <c:v>29</c:v>
                </c:pt>
                <c:pt idx="2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82-454C-9BAB-47FCA97E45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DQ20_1!$D$2:$D$6</c:f>
              <c:numCache>
                <c:formatCode>General</c:formatCode>
                <c:ptCount val="5"/>
                <c:pt idx="0">
                  <c:v>60.6</c:v>
                </c:pt>
                <c:pt idx="1">
                  <c:v>29.6</c:v>
                </c:pt>
                <c:pt idx="2">
                  <c:v>43.9</c:v>
                </c:pt>
                <c:pt idx="3">
                  <c:v>52.2</c:v>
                </c:pt>
                <c:pt idx="4">
                  <c:v>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8-4E5C-8236-FBEA10B0CE6C}"/>
            </c:ext>
          </c:extLst>
        </c:ser>
        <c:ser>
          <c:idx val="1"/>
          <c:order val="1"/>
          <c:tx>
            <c:strRef>
              <c:f>DQ20_1!$E$1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88-4E5C-8236-FBEA10B0CE6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88-4E5C-8236-FBEA10B0CE6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88-4E5C-8236-FBEA10B0CE6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88-4E5C-8236-FBEA10B0CE6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88-4E5C-8236-FBEA10B0CE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88-4E5C-8236-FBEA10B0CE6C}"/>
            </c:ext>
          </c:extLst>
        </c:ser>
        <c:ser>
          <c:idx val="2"/>
          <c:order val="2"/>
          <c:tx>
            <c:strRef>
              <c:f>DQ20_1!$F$1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DQ20_1!$F$2:$F$6</c:f>
              <c:numCache>
                <c:formatCode>General</c:formatCode>
                <c:ptCount val="5"/>
                <c:pt idx="0">
                  <c:v>58.8</c:v>
                </c:pt>
                <c:pt idx="1">
                  <c:v>27.1</c:v>
                </c:pt>
                <c:pt idx="2">
                  <c:v>43.7</c:v>
                </c:pt>
                <c:pt idx="3">
                  <c:v>52.1</c:v>
                </c:pt>
                <c:pt idx="4">
                  <c:v>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88-4E5C-8236-FBEA10B0CE6C}"/>
            </c:ext>
          </c:extLst>
        </c:ser>
        <c:ser>
          <c:idx val="3"/>
          <c:order val="3"/>
          <c:tx>
            <c:strRef>
              <c:f>DQ20_1!$G$1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DQ20_1!$G$2:$G$6</c:f>
              <c:numCache>
                <c:formatCode>General</c:formatCode>
                <c:ptCount val="5"/>
                <c:pt idx="0">
                  <c:v>64.599999999999994</c:v>
                </c:pt>
                <c:pt idx="1">
                  <c:v>32.6</c:v>
                </c:pt>
                <c:pt idx="2">
                  <c:v>46</c:v>
                </c:pt>
                <c:pt idx="3">
                  <c:v>53.2</c:v>
                </c:pt>
                <c:pt idx="4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88-4E5C-8236-FBEA10B0CE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DQ20_2!$D$2:$D$5</c:f>
              <c:numCache>
                <c:formatCode>General</c:formatCode>
                <c:ptCount val="4"/>
                <c:pt idx="0">
                  <c:v>47</c:v>
                </c:pt>
                <c:pt idx="1">
                  <c:v>62.7</c:v>
                </c:pt>
                <c:pt idx="2">
                  <c:v>46.4</c:v>
                </c:pt>
                <c:pt idx="3">
                  <c:v>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7-40AE-9D9A-43BBECA08CB3}"/>
            </c:ext>
          </c:extLst>
        </c:ser>
        <c:ser>
          <c:idx val="1"/>
          <c:order val="1"/>
          <c:tx>
            <c:strRef>
              <c:f>DQ20_2!$E$1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17-40AE-9D9A-43BBECA08CB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17-40AE-9D9A-43BBECA08CB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17-40AE-9D9A-43BBECA08CB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17-40AE-9D9A-43BBECA08CB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17-40AE-9D9A-43BBECA08CB3}"/>
            </c:ext>
          </c:extLst>
        </c:ser>
        <c:ser>
          <c:idx val="2"/>
          <c:order val="2"/>
          <c:tx>
            <c:strRef>
              <c:f>DQ20_2!$F$1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DQ20_2!$F$2:$F$5</c:f>
              <c:numCache>
                <c:formatCode>General</c:formatCode>
                <c:ptCount val="4"/>
                <c:pt idx="0">
                  <c:v>42.3</c:v>
                </c:pt>
                <c:pt idx="1">
                  <c:v>68</c:v>
                </c:pt>
                <c:pt idx="2">
                  <c:v>43.6</c:v>
                </c:pt>
                <c:pt idx="3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17-40AE-9D9A-43BBECA08CB3}"/>
            </c:ext>
          </c:extLst>
        </c:ser>
        <c:ser>
          <c:idx val="3"/>
          <c:order val="3"/>
          <c:tx>
            <c:strRef>
              <c:f>DQ20_2!$G$1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DQ20_2!$B$2:$C$5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DQ20_2!$G$2:$G$5</c:f>
              <c:numCache>
                <c:formatCode>General</c:formatCode>
                <c:ptCount val="4"/>
                <c:pt idx="0">
                  <c:v>53.7</c:v>
                </c:pt>
                <c:pt idx="1">
                  <c:v>58.3</c:v>
                </c:pt>
                <c:pt idx="2">
                  <c:v>50.6</c:v>
                </c:pt>
                <c:pt idx="3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E17-40AE-9D9A-43BBECA08C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DQ21_1!$D$2:$D$5</c:f>
              <c:numCache>
                <c:formatCode>General</c:formatCode>
                <c:ptCount val="4"/>
                <c:pt idx="0">
                  <c:v>44.2</c:v>
                </c:pt>
                <c:pt idx="1">
                  <c:v>31.5</c:v>
                </c:pt>
                <c:pt idx="2">
                  <c:v>46.5</c:v>
                </c:pt>
                <c:pt idx="3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5-4BF1-BFA0-29A206EF1127}"/>
            </c:ext>
          </c:extLst>
        </c:ser>
        <c:ser>
          <c:idx val="1"/>
          <c:order val="1"/>
          <c:tx>
            <c:strRef>
              <c:f>DQ21_1!$E$1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F5-4BF1-BFA0-29A206EF112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F5-4BF1-BFA0-29A206EF112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F5-4BF1-BFA0-29A206EF112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F5-4BF1-BFA0-29A206EF112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DQ21_1!$E$2:$E$5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F5-4BF1-BFA0-29A206EF1127}"/>
            </c:ext>
          </c:extLst>
        </c:ser>
        <c:ser>
          <c:idx val="2"/>
          <c:order val="2"/>
          <c:tx>
            <c:strRef>
              <c:f>DQ21_1!$F$1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DQ21_1!$F$2:$F$5</c:f>
              <c:numCache>
                <c:formatCode>General</c:formatCode>
                <c:ptCount val="4"/>
                <c:pt idx="0">
                  <c:v>35</c:v>
                </c:pt>
                <c:pt idx="1">
                  <c:v>23.9</c:v>
                </c:pt>
                <c:pt idx="2">
                  <c:v>39.299999999999997</c:v>
                </c:pt>
                <c:pt idx="3">
                  <c:v>41.1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F5-4BF1-BFA0-29A206EF1127}"/>
            </c:ext>
          </c:extLst>
        </c:ser>
        <c:ser>
          <c:idx val="3"/>
          <c:order val="3"/>
          <c:tx>
            <c:strRef>
              <c:f>DQ21_1!$G$1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DQ21_1!$G$2:$G$5</c:f>
              <c:numCache>
                <c:formatCode>General</c:formatCode>
                <c:ptCount val="4"/>
                <c:pt idx="0">
                  <c:v>55.9</c:v>
                </c:pt>
                <c:pt idx="1">
                  <c:v>40.5</c:v>
                </c:pt>
                <c:pt idx="2">
                  <c:v>55</c:v>
                </c:pt>
                <c:pt idx="3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F5-4BF1-BFA0-29A206EF11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DQ21_2!$D$2:$D$4</c:f>
              <c:numCache>
                <c:formatCode>General</c:formatCode>
                <c:ptCount val="3"/>
                <c:pt idx="0">
                  <c:v>46.9</c:v>
                </c:pt>
                <c:pt idx="1">
                  <c:v>42.9</c:v>
                </c:pt>
                <c:pt idx="2">
                  <c:v>40.799999999999997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1-467D-BEF9-A066D8881C93}"/>
            </c:ext>
          </c:extLst>
        </c:ser>
        <c:ser>
          <c:idx val="1"/>
          <c:order val="1"/>
          <c:tx>
            <c:strRef>
              <c:f>DQ21_2!$E$1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1-467D-BEF9-A066D8881C9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1-467D-BEF9-A066D8881C9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1-467D-BEF9-A066D8881C9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DQ21_2!$E$2:$E$4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E1-467D-BEF9-A066D8881C93}"/>
            </c:ext>
          </c:extLst>
        </c:ser>
        <c:ser>
          <c:idx val="2"/>
          <c:order val="2"/>
          <c:tx>
            <c:strRef>
              <c:f>DQ21_2!$F$1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DQ21_2!$F$2:$F$4</c:f>
              <c:numCache>
                <c:formatCode>General</c:formatCode>
                <c:ptCount val="3"/>
                <c:pt idx="0">
                  <c:v>39.299999999999997</c:v>
                </c:pt>
                <c:pt idx="1">
                  <c:v>35</c:v>
                </c:pt>
                <c:pt idx="2">
                  <c:v>34.1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E1-467D-BEF9-A066D8881C93}"/>
            </c:ext>
          </c:extLst>
        </c:ser>
        <c:ser>
          <c:idx val="3"/>
          <c:order val="3"/>
          <c:tx>
            <c:strRef>
              <c:f>DQ21_2!$G$1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DQ21_2!$G$2:$G$4</c:f>
              <c:numCache>
                <c:formatCode>General</c:formatCode>
                <c:ptCount val="3"/>
                <c:pt idx="0">
                  <c:v>56.5</c:v>
                </c:pt>
                <c:pt idx="1">
                  <c:v>52.6</c:v>
                </c:pt>
                <c:pt idx="2">
                  <c:v>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E1-467D-BEF9-A066D8881C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DQ22_1!$D$2:$D$6</c:f>
              <c:numCache>
                <c:formatCode>General</c:formatCode>
                <c:ptCount val="5"/>
                <c:pt idx="0">
                  <c:v>48.4</c:v>
                </c:pt>
                <c:pt idx="1">
                  <c:v>65.900000000000006</c:v>
                </c:pt>
                <c:pt idx="2">
                  <c:v>60.3</c:v>
                </c:pt>
                <c:pt idx="3">
                  <c:v>43.6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2-405F-8ADB-897BCB4AE8DF}"/>
            </c:ext>
          </c:extLst>
        </c:ser>
        <c:ser>
          <c:idx val="1"/>
          <c:order val="1"/>
          <c:tx>
            <c:strRef>
              <c:f>DQ22_1!$E$1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A2-405F-8ADB-897BCB4AE8D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A2-405F-8ADB-897BCB4AE8D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A2-405F-8ADB-897BCB4AE8D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A2-405F-8ADB-897BCB4AE8D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A2-405F-8ADB-897BCB4AE8D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A2-405F-8ADB-897BCB4AE8DF}"/>
            </c:ext>
          </c:extLst>
        </c:ser>
        <c:ser>
          <c:idx val="2"/>
          <c:order val="2"/>
          <c:tx>
            <c:strRef>
              <c:f>DQ22_1!$F$1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DQ22_1!$F$2:$F$6</c:f>
              <c:numCache>
                <c:formatCode>General</c:formatCode>
                <c:ptCount val="5"/>
                <c:pt idx="0">
                  <c:v>50.3</c:v>
                </c:pt>
                <c:pt idx="1">
                  <c:v>67</c:v>
                </c:pt>
                <c:pt idx="2">
                  <c:v>60.1</c:v>
                </c:pt>
                <c:pt idx="3">
                  <c:v>45</c:v>
                </c:pt>
                <c:pt idx="4">
                  <c:v>61.7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A2-405F-8ADB-897BCB4AE8DF}"/>
            </c:ext>
          </c:extLst>
        </c:ser>
        <c:ser>
          <c:idx val="3"/>
          <c:order val="3"/>
          <c:tx>
            <c:strRef>
              <c:f>DQ22_1!$G$1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Epilepsy or seizure disorder</c:v>
                  </c:pt>
                  <c:pt idx="1">
                    <c:v>Emotional and mental health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DQ22_1!$G$2:$G$6</c:f>
              <c:numCache>
                <c:formatCode>General</c:formatCode>
                <c:ptCount val="5"/>
                <c:pt idx="0">
                  <c:v>46.1</c:v>
                </c:pt>
                <c:pt idx="1">
                  <c:v>64.599999999999994</c:v>
                </c:pt>
                <c:pt idx="2">
                  <c:v>61.3</c:v>
                </c:pt>
                <c:pt idx="3">
                  <c:v>41.6</c:v>
                </c:pt>
                <c:pt idx="4">
                  <c:v>65.599999999999994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A2-405F-8ADB-897BCB4AE8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DQ22_2!$D$2:$D$6</c:f>
              <c:numCache>
                <c:formatCode>General</c:formatCode>
                <c:ptCount val="5"/>
                <c:pt idx="0">
                  <c:v>47.6</c:v>
                </c:pt>
                <c:pt idx="1">
                  <c:v>48.7</c:v>
                </c:pt>
                <c:pt idx="2">
                  <c:v>47.6</c:v>
                </c:pt>
                <c:pt idx="3">
                  <c:v>42.7</c:v>
                </c:pt>
                <c:pt idx="4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8-43FB-847D-19247AD6D9BA}"/>
            </c:ext>
          </c:extLst>
        </c:ser>
        <c:ser>
          <c:idx val="1"/>
          <c:order val="1"/>
          <c:tx>
            <c:strRef>
              <c:f>DQ22_2!$E$1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B8-43FB-847D-19247AD6D9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B8-43FB-847D-19247AD6D9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B8-43FB-847D-19247AD6D9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B8-43FB-847D-19247AD6D9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B8-43FB-847D-19247AD6D9B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DQ22_2!$E$2:$E$6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B8-43FB-847D-19247AD6D9BA}"/>
            </c:ext>
          </c:extLst>
        </c:ser>
        <c:ser>
          <c:idx val="2"/>
          <c:order val="2"/>
          <c:tx>
            <c:strRef>
              <c:f>DQ22_2!$F$1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DQ22_2!$F$2:$F$6</c:f>
              <c:numCache>
                <c:formatCode>General</c:formatCode>
                <c:ptCount val="5"/>
                <c:pt idx="0">
                  <c:v>45.5</c:v>
                </c:pt>
                <c:pt idx="1">
                  <c:v>49.5</c:v>
                </c:pt>
                <c:pt idx="2">
                  <c:v>46</c:v>
                </c:pt>
                <c:pt idx="3">
                  <c:v>39.299999999999997</c:v>
                </c:pt>
                <c:pt idx="4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B8-43FB-847D-19247AD6D9BA}"/>
            </c:ext>
          </c:extLst>
        </c:ser>
        <c:ser>
          <c:idx val="3"/>
          <c:order val="3"/>
          <c:tx>
            <c:strRef>
              <c:f>DQ22_2!$G$1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DQ22_2!$B$2:$C$6</c:f>
              <c:multiLvlStrCache>
                <c:ptCount val="5"/>
                <c:lvl>
                  <c:pt idx="0">
                    <c:v>Infectious disease prevention (e.g., flu prevention)</c:v>
                  </c:pt>
                  <c:pt idx="1">
                    <c:v>Human sexuality</c:v>
                  </c:pt>
                  <c:pt idx="2">
                    <c:v>HIV prevention</c:v>
                  </c:pt>
                  <c:pt idx="3">
                    <c:v>Foodborne illness prevention</c:v>
                  </c:pt>
                  <c:pt idx="4">
                    <c:v>Food allergies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DQ22_2!$G$2:$G$6</c:f>
              <c:numCache>
                <c:formatCode>General</c:formatCode>
                <c:ptCount val="5"/>
                <c:pt idx="0">
                  <c:v>48.8</c:v>
                </c:pt>
                <c:pt idx="1">
                  <c:v>46.5</c:v>
                </c:pt>
                <c:pt idx="2">
                  <c:v>48.3</c:v>
                </c:pt>
                <c:pt idx="3">
                  <c:v>45.1</c:v>
                </c:pt>
                <c:pt idx="4">
                  <c:v>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B8-43FB-847D-19247AD6D9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DQ22_3!$D$2:$D$6</c:f>
              <c:numCache>
                <c:formatCode>General</c:formatCode>
                <c:ptCount val="5"/>
                <c:pt idx="0">
                  <c:v>44.9</c:v>
                </c:pt>
                <c:pt idx="1">
                  <c:v>39.700000000000003</c:v>
                </c:pt>
                <c:pt idx="2">
                  <c:v>57.7</c:v>
                </c:pt>
                <c:pt idx="3">
                  <c:v>60.1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A-46EB-AB10-191A7E6DC241}"/>
            </c:ext>
          </c:extLst>
        </c:ser>
        <c:ser>
          <c:idx val="1"/>
          <c:order val="1"/>
          <c:tx>
            <c:strRef>
              <c:f>DQ22_3!$E$1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DA-46EB-AB10-191A7E6DC24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DA-46EB-AB10-191A7E6DC24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DA-46EB-AB10-191A7E6DC24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DA-46EB-AB10-191A7E6DC24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DA-46EB-AB10-191A7E6DC24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DQ22_3!$E$2:$E$6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DA-46EB-AB10-191A7E6DC241}"/>
            </c:ext>
          </c:extLst>
        </c:ser>
        <c:ser>
          <c:idx val="2"/>
          <c:order val="2"/>
          <c:tx>
            <c:strRef>
              <c:f>DQ22_3!$F$1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DQ22_3!$F$2:$F$6</c:f>
              <c:numCache>
                <c:formatCode>General</c:formatCode>
                <c:ptCount val="5"/>
                <c:pt idx="0">
                  <c:v>43.7</c:v>
                </c:pt>
                <c:pt idx="1">
                  <c:v>38.9</c:v>
                </c:pt>
                <c:pt idx="2">
                  <c:v>59.5</c:v>
                </c:pt>
                <c:pt idx="3">
                  <c:v>63.1</c:v>
                </c:pt>
                <c:pt idx="4">
                  <c:v>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DA-46EB-AB10-191A7E6DC241}"/>
            </c:ext>
          </c:extLst>
        </c:ser>
        <c:ser>
          <c:idx val="3"/>
          <c:order val="3"/>
          <c:tx>
            <c:strRef>
              <c:f>DQ22_3!$G$1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DQ22_3!$B$2:$C$6</c:f>
              <c:multiLvlStrCache>
                <c:ptCount val="5"/>
                <c:lvl>
                  <c:pt idx="0">
                    <c:v>STD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Injury prevention and safety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DQ22_3!$G$2:$G$6</c:f>
              <c:numCache>
                <c:formatCode>General</c:formatCode>
                <c:ptCount val="5"/>
                <c:pt idx="0">
                  <c:v>44.8</c:v>
                </c:pt>
                <c:pt idx="1">
                  <c:v>39</c:v>
                </c:pt>
                <c:pt idx="2">
                  <c:v>56.2</c:v>
                </c:pt>
                <c:pt idx="3">
                  <c:v>57.5</c:v>
                </c:pt>
                <c:pt idx="4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DA-46EB-AB10-191A7E6DC2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DQ05_1!$D$2:$D$5</c:f>
              <c:numCache>
                <c:formatCode>General</c:formatCode>
                <c:ptCount val="4"/>
                <c:pt idx="0">
                  <c:v>87.9</c:v>
                </c:pt>
                <c:pt idx="1">
                  <c:v>85.5</c:v>
                </c:pt>
                <c:pt idx="2">
                  <c:v>87.9</c:v>
                </c:pt>
                <c:pt idx="3">
                  <c:v>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F-4690-95B0-77D1C3C04178}"/>
            </c:ext>
          </c:extLst>
        </c:ser>
        <c:ser>
          <c:idx val="1"/>
          <c:order val="1"/>
          <c:tx>
            <c:strRef>
              <c:f>DQ05_1!$E$1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7F-4690-95B0-77D1C3C041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7F-4690-95B0-77D1C3C041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7F-4690-95B0-77D1C3C0417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7F-4690-95B0-77D1C3C0417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7F-4690-95B0-77D1C3C04178}"/>
            </c:ext>
          </c:extLst>
        </c:ser>
        <c:ser>
          <c:idx val="2"/>
          <c:order val="2"/>
          <c:tx>
            <c:strRef>
              <c:f>DQ05_1!$F$1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DQ05_1!$F$2:$F$5</c:f>
              <c:numCache>
                <c:formatCode>General</c:formatCode>
                <c:ptCount val="4"/>
                <c:pt idx="0">
                  <c:v>82.1</c:v>
                </c:pt>
                <c:pt idx="1">
                  <c:v>80.099999999999994</c:v>
                </c:pt>
                <c:pt idx="2">
                  <c:v>82.1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7F-4690-95B0-77D1C3C04178}"/>
            </c:ext>
          </c:extLst>
        </c:ser>
        <c:ser>
          <c:idx val="3"/>
          <c:order val="3"/>
          <c:tx>
            <c:strRef>
              <c:f>DQ05_1!$G$1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DQ05_1!$G$2:$G$5</c:f>
              <c:numCache>
                <c:formatCode>General</c:formatCode>
                <c:ptCount val="4"/>
                <c:pt idx="0">
                  <c:v>95.2</c:v>
                </c:pt>
                <c:pt idx="1">
                  <c:v>92.3</c:v>
                </c:pt>
                <c:pt idx="2">
                  <c:v>95.2</c:v>
                </c:pt>
                <c:pt idx="3">
                  <c:v>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7F-4690-95B0-77D1C3C041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DQ22_4!$D$2:$D$4</c:f>
              <c:numCache>
                <c:formatCode>General</c:formatCode>
                <c:ptCount val="3"/>
                <c:pt idx="0">
                  <c:v>62.9</c:v>
                </c:pt>
                <c:pt idx="1">
                  <c:v>49.1</c:v>
                </c:pt>
                <c:pt idx="2">
                  <c:v>60.7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F-42D1-89C3-CAD6247122AA}"/>
            </c:ext>
          </c:extLst>
        </c:ser>
        <c:ser>
          <c:idx val="1"/>
          <c:order val="1"/>
          <c:tx>
            <c:strRef>
              <c:f>DQ22_4!$E$1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EF-42D1-89C3-CAD6247122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EF-42D1-89C3-CAD6247122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EF-42D1-89C3-CAD6247122A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DQ22_4!$E$2:$E$4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EF-42D1-89C3-CAD6247122AA}"/>
            </c:ext>
          </c:extLst>
        </c:ser>
        <c:ser>
          <c:idx val="2"/>
          <c:order val="2"/>
          <c:tx>
            <c:strRef>
              <c:f>DQ22_4!$F$1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DQ22_4!$F$2:$F$4</c:f>
              <c:numCache>
                <c:formatCode>General</c:formatCode>
                <c:ptCount val="3"/>
                <c:pt idx="0">
                  <c:v>65.099999999999994</c:v>
                </c:pt>
                <c:pt idx="1">
                  <c:v>49.9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EF-42D1-89C3-CAD6247122AA}"/>
            </c:ext>
          </c:extLst>
        </c:ser>
        <c:ser>
          <c:idx val="3"/>
          <c:order val="3"/>
          <c:tx>
            <c:strRef>
              <c:f>DQ22_4!$G$1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DQ22_4!$B$2:$C$4</c:f>
              <c:multiLvlStrCache>
                <c:ptCount val="3"/>
                <c:lvl>
                  <c:pt idx="0">
                    <c:v>Violence prevention (e.g., bullying, fighting, dating violence prevention)</c:v>
                  </c:pt>
                  <c:pt idx="1">
                    <c:v>Tobacco-use prevention</c:v>
                  </c:pt>
                  <c:pt idx="2">
                    <c:v>Suicide prevention</c:v>
                  </c:pt>
                </c:lvl>
                <c:lvl>
                  <c:pt idx="0">
                    <c:v>r.</c:v>
                  </c:pt>
                  <c:pt idx="1">
                    <c:v>q.</c:v>
                  </c:pt>
                  <c:pt idx="2">
                    <c:v>p.</c:v>
                  </c:pt>
                </c:lvl>
              </c:multiLvlStrCache>
            </c:multiLvlStrRef>
          </c:cat>
          <c:val>
            <c:numRef>
              <c:f>DQ22_4!$G$2:$G$4</c:f>
              <c:numCache>
                <c:formatCode>General</c:formatCode>
                <c:ptCount val="3"/>
                <c:pt idx="0">
                  <c:v>60.2</c:v>
                </c:pt>
                <c:pt idx="1">
                  <c:v>48.1</c:v>
                </c:pt>
                <c:pt idx="2">
                  <c:v>59.9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EF-42D1-89C3-CAD6247122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DQ23_1!$D$2:$D$6</c:f>
              <c:numCache>
                <c:formatCode>General</c:formatCode>
                <c:ptCount val="5"/>
                <c:pt idx="0">
                  <c:v>55.9</c:v>
                </c:pt>
                <c:pt idx="1">
                  <c:v>44.8</c:v>
                </c:pt>
                <c:pt idx="2">
                  <c:v>46.4</c:v>
                </c:pt>
                <c:pt idx="3">
                  <c:v>51.9</c:v>
                </c:pt>
                <c:pt idx="4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3-4ED7-9182-FDE577424DB2}"/>
            </c:ext>
          </c:extLst>
        </c:ser>
        <c:ser>
          <c:idx val="1"/>
          <c:order val="1"/>
          <c:tx>
            <c:strRef>
              <c:f>DQ23_1!$E$1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63-4ED7-9182-FDE577424D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63-4ED7-9182-FDE577424D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63-4ED7-9182-FDE577424DB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63-4ED7-9182-FDE577424DB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63-4ED7-9182-FDE577424DB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63-4ED7-9182-FDE577424DB2}"/>
            </c:ext>
          </c:extLst>
        </c:ser>
        <c:ser>
          <c:idx val="2"/>
          <c:order val="2"/>
          <c:tx>
            <c:strRef>
              <c:f>DQ23_1!$F$1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DQ23_1!$F$2:$F$6</c:f>
              <c:numCache>
                <c:formatCode>General</c:formatCode>
                <c:ptCount val="5"/>
                <c:pt idx="0">
                  <c:v>54.8</c:v>
                </c:pt>
                <c:pt idx="1">
                  <c:v>46</c:v>
                </c:pt>
                <c:pt idx="2">
                  <c:v>44.5</c:v>
                </c:pt>
                <c:pt idx="3">
                  <c:v>49.9</c:v>
                </c:pt>
                <c:pt idx="4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63-4ED7-9182-FDE577424DB2}"/>
            </c:ext>
          </c:extLst>
        </c:ser>
        <c:ser>
          <c:idx val="3"/>
          <c:order val="3"/>
          <c:tx>
            <c:strRef>
              <c:f>DQ23_1!$G$1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Teaching students of different sexual orientations or gender identities</c:v>
                  </c:pt>
                  <c:pt idx="2">
                    <c:v>Teaching students with limited English proficiency</c:v>
                  </c:pt>
                  <c:pt idx="3">
                    <c:v>Teaching students of various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DQ23_1!$G$2:$G$6</c:f>
              <c:numCache>
                <c:formatCode>General</c:formatCode>
                <c:ptCount val="5"/>
                <c:pt idx="0">
                  <c:v>57.8</c:v>
                </c:pt>
                <c:pt idx="1">
                  <c:v>43.1</c:v>
                </c:pt>
                <c:pt idx="2">
                  <c:v>48.5</c:v>
                </c:pt>
                <c:pt idx="3">
                  <c:v>53.2</c:v>
                </c:pt>
                <c:pt idx="4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63-4ED7-9182-FDE577424D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DQ23_2!$D$2:$D$5</c:f>
              <c:numCache>
                <c:formatCode>General</c:formatCode>
                <c:ptCount val="4"/>
                <c:pt idx="0">
                  <c:v>51.1</c:v>
                </c:pt>
                <c:pt idx="1">
                  <c:v>47.8</c:v>
                </c:pt>
                <c:pt idx="2">
                  <c:v>58.4</c:v>
                </c:pt>
                <c:pt idx="3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96-44E6-BD5A-4EA3BBFCF4A6}"/>
            </c:ext>
          </c:extLst>
        </c:ser>
        <c:ser>
          <c:idx val="1"/>
          <c:order val="1"/>
          <c:tx>
            <c:strRef>
              <c:f>DQ23_2!$E$1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96-44E6-BD5A-4EA3BBFCF4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96-44E6-BD5A-4EA3BBFCF4A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6-44E6-BD5A-4EA3BBFCF4A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96-44E6-BD5A-4EA3BBFCF4A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96-44E6-BD5A-4EA3BBFCF4A6}"/>
            </c:ext>
          </c:extLst>
        </c:ser>
        <c:ser>
          <c:idx val="2"/>
          <c:order val="2"/>
          <c:tx>
            <c:strRef>
              <c:f>DQ23_2!$F$1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DQ23_2!$F$2:$F$5</c:f>
              <c:numCache>
                <c:formatCode>General</c:formatCode>
                <c:ptCount val="4"/>
                <c:pt idx="0">
                  <c:v>51.6</c:v>
                </c:pt>
                <c:pt idx="1">
                  <c:v>52.3</c:v>
                </c:pt>
                <c:pt idx="2">
                  <c:v>60.3</c:v>
                </c:pt>
                <c:pt idx="3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96-44E6-BD5A-4EA3BBFCF4A6}"/>
            </c:ext>
          </c:extLst>
        </c:ser>
        <c:ser>
          <c:idx val="3"/>
          <c:order val="3"/>
          <c:tx>
            <c:strRef>
              <c:f>DQ23_2!$G$1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DQ23_2!$B$2:$C$5</c:f>
              <c:multiLvlStrCache>
                <c:ptCount val="4"/>
                <c:lvl>
                  <c:pt idx="0">
                    <c:v>Assessing or evaluating students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DQ23_2!$G$2:$G$5</c:f>
              <c:numCache>
                <c:formatCode>General</c:formatCode>
                <c:ptCount val="4"/>
                <c:pt idx="0">
                  <c:v>50.6</c:v>
                </c:pt>
                <c:pt idx="1">
                  <c:v>42.5</c:v>
                </c:pt>
                <c:pt idx="2">
                  <c:v>56.8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96-44E6-BD5A-4EA3BBFCF4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DQ24_1!$D$2:$D$5</c:f>
              <c:numCache>
                <c:formatCode>General</c:formatCode>
                <c:ptCount val="4"/>
                <c:pt idx="0">
                  <c:v>47.2</c:v>
                </c:pt>
                <c:pt idx="1">
                  <c:v>41.6</c:v>
                </c:pt>
                <c:pt idx="2">
                  <c:v>41.8</c:v>
                </c:pt>
                <c:pt idx="3">
                  <c:v>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9-4CEF-826D-EF636FFDC488}"/>
            </c:ext>
          </c:extLst>
        </c:ser>
        <c:ser>
          <c:idx val="1"/>
          <c:order val="1"/>
          <c:tx>
            <c:strRef>
              <c:f>DQ24_1!$E$1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A9-4CEF-826D-EF636FFDC4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A9-4CEF-826D-EF636FFDC4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A9-4CEF-826D-EF636FFDC4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A9-4CEF-826D-EF636FFDC48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DQ24_1!$E$2:$E$5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A9-4CEF-826D-EF636FFDC488}"/>
            </c:ext>
          </c:extLst>
        </c:ser>
        <c:ser>
          <c:idx val="2"/>
          <c:order val="2"/>
          <c:tx>
            <c:strRef>
              <c:f>DQ24_1!$F$1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DQ24_1!$F$2:$F$5</c:f>
              <c:numCache>
                <c:formatCode>General</c:formatCode>
                <c:ptCount val="4"/>
                <c:pt idx="0">
                  <c:v>42.4</c:v>
                </c:pt>
                <c:pt idx="1">
                  <c:v>36.9</c:v>
                </c:pt>
                <c:pt idx="2">
                  <c:v>40.5</c:v>
                </c:pt>
                <c:pt idx="3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A9-4CEF-826D-EF636FFDC488}"/>
            </c:ext>
          </c:extLst>
        </c:ser>
        <c:ser>
          <c:idx val="3"/>
          <c:order val="3"/>
          <c:tx>
            <c:strRef>
              <c:f>DQ24_1!$G$1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DQ24_1!$B$2:$C$5</c:f>
              <c:multiLvlStrCache>
                <c:ptCount val="4"/>
                <c:lvl>
                  <c:pt idx="0">
                    <c:v>Using a variety of effective instructional strategies to deliver sexual health education</c:v>
                  </c:pt>
                  <c:pt idx="1">
                    <c:v>Connecting students to on-site or community-based sexual health services</c:v>
                  </c:pt>
                  <c:pt idx="2">
                    <c:v>Creating a comfortable and safe learning environment for students receiving sexual health education</c:v>
                  </c:pt>
                  <c:pt idx="3">
                    <c:v>Aligning lessons and materials with the district scope and sequence for sexual health education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DQ24_1!$G$2:$G$5</c:f>
              <c:numCache>
                <c:formatCode>General</c:formatCode>
                <c:ptCount val="4"/>
                <c:pt idx="0">
                  <c:v>53</c:v>
                </c:pt>
                <c:pt idx="1">
                  <c:v>45.6</c:v>
                </c:pt>
                <c:pt idx="2">
                  <c:v>43</c:v>
                </c:pt>
                <c:pt idx="3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A9-4CEF-826D-EF636FFDC4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DQ24_2!$D$2:$D$4</c:f>
              <c:numCache>
                <c:formatCode>General</c:formatCode>
                <c:ptCount val="3"/>
                <c:pt idx="0">
                  <c:v>45.4</c:v>
                </c:pt>
                <c:pt idx="1">
                  <c:v>44.9</c:v>
                </c:pt>
                <c:pt idx="2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A-435E-8918-B39286E211AB}"/>
            </c:ext>
          </c:extLst>
        </c:ser>
        <c:ser>
          <c:idx val="1"/>
          <c:order val="1"/>
          <c:tx>
            <c:strRef>
              <c:f>DQ24_2!$E$1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BA-435E-8918-B39286E211A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BA-435E-8918-B39286E211A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BA-435E-8918-B39286E211AB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DQ24_2!$E$2:$E$4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BA-435E-8918-B39286E211AB}"/>
            </c:ext>
          </c:extLst>
        </c:ser>
        <c:ser>
          <c:idx val="2"/>
          <c:order val="2"/>
          <c:tx>
            <c:strRef>
              <c:f>DQ24_2!$F$1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DQ24_2!$F$2:$F$4</c:f>
              <c:numCache>
                <c:formatCode>General</c:formatCode>
                <c:ptCount val="3"/>
                <c:pt idx="0">
                  <c:v>42.4</c:v>
                </c:pt>
                <c:pt idx="1">
                  <c:v>39.5</c:v>
                </c:pt>
                <c:pt idx="2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BA-435E-8918-B39286E211AB}"/>
            </c:ext>
          </c:extLst>
        </c:ser>
        <c:ser>
          <c:idx val="3"/>
          <c:order val="3"/>
          <c:tx>
            <c:strRef>
              <c:f>DQ24_2!$G$1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DQ24_2!$B$2:$C$4</c:f>
              <c:multiLvlStrCache>
                <c:ptCount val="3"/>
                <c:lvl>
                  <c:pt idx="0">
                    <c:v>Understanding current district or school board policies or curriculum guidance regarding sexual health education</c:v>
                  </c:pt>
                  <c:pt idx="1">
                    <c:v>Assessing student knowledge and skills in sexual health education</c:v>
                  </c:pt>
                  <c:pt idx="2">
                    <c:v>Building student skills in HIV, other STD, and pregnancy prevention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DQ24_2!$G$2:$G$4</c:f>
              <c:numCache>
                <c:formatCode>General</c:formatCode>
                <c:ptCount val="3"/>
                <c:pt idx="0">
                  <c:v>48.2</c:v>
                </c:pt>
                <c:pt idx="1">
                  <c:v>50.6</c:v>
                </c:pt>
                <c:pt idx="2">
                  <c:v>49.4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BA-435E-8918-B39286E211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DQ25_1!$D$2:$D$6</c:f>
              <c:numCache>
                <c:formatCode>General</c:formatCode>
                <c:ptCount val="5"/>
                <c:pt idx="0">
                  <c:v>2.7</c:v>
                </c:pt>
                <c:pt idx="1">
                  <c:v>0.7</c:v>
                </c:pt>
                <c:pt idx="2">
                  <c:v>9.9</c:v>
                </c:pt>
                <c:pt idx="3">
                  <c:v>4.2</c:v>
                </c:pt>
                <c:pt idx="4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5-43FA-9EC3-6FD4ECF537D5}"/>
            </c:ext>
          </c:extLst>
        </c:ser>
        <c:ser>
          <c:idx val="1"/>
          <c:order val="1"/>
          <c:tx>
            <c:strRef>
              <c:f>DQ25_1!$E$1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55-43FA-9EC3-6FD4ECF537D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55-43FA-9EC3-6FD4ECF537D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55-43FA-9EC3-6FD4ECF537D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55-43FA-9EC3-6FD4ECF537D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55-43FA-9EC3-6FD4ECF537D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55-43FA-9EC3-6FD4ECF537D5}"/>
            </c:ext>
          </c:extLst>
        </c:ser>
        <c:ser>
          <c:idx val="2"/>
          <c:order val="2"/>
          <c:tx>
            <c:strRef>
              <c:f>DQ25_1!$F$1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DQ25_1!$F$2:$F$6</c:f>
              <c:numCache>
                <c:formatCode>General</c:formatCode>
                <c:ptCount val="5"/>
                <c:pt idx="0">
                  <c:v>4.3</c:v>
                </c:pt>
                <c:pt idx="1">
                  <c:v>0.6</c:v>
                </c:pt>
                <c:pt idx="2">
                  <c:v>12.2</c:v>
                </c:pt>
                <c:pt idx="3">
                  <c:v>3</c:v>
                </c:pt>
                <c:pt idx="4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55-43FA-9EC3-6FD4ECF537D5}"/>
            </c:ext>
          </c:extLst>
        </c:ser>
        <c:ser>
          <c:idx val="3"/>
          <c:order val="3"/>
          <c:tx>
            <c:strRef>
              <c:f>DQ25_1!$G$1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Kinesiology, exercise science, or exercise physiology</c:v>
                  </c:pt>
                  <c:pt idx="1">
                    <c:v>Other education degree</c:v>
                  </c:pt>
                  <c:pt idx="2">
                    <c:v>Physical education</c:v>
                  </c:pt>
                  <c:pt idx="3">
                    <c:v>Health education</c:v>
                  </c:pt>
                  <c:pt idx="4">
                    <c:v>Health and physical education combined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DQ25_1!$G$2:$G$6</c:f>
              <c:numCache>
                <c:formatCode>General</c:formatCode>
                <c:ptCount val="5"/>
                <c:pt idx="0">
                  <c:v>0.9</c:v>
                </c:pt>
                <c:pt idx="1">
                  <c:v>0.8</c:v>
                </c:pt>
                <c:pt idx="2">
                  <c:v>7.6</c:v>
                </c:pt>
                <c:pt idx="3">
                  <c:v>5.9</c:v>
                </c:pt>
                <c:pt idx="4">
                  <c:v>77.900000000000006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55-43FA-9EC3-6FD4ECF537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DQ25_2!$D$2:$D$6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1</c:v>
                </c:pt>
                <c:pt idx="2">
                  <c:v>1.3</c:v>
                </c:pt>
                <c:pt idx="3">
                  <c:v>8.0000000000000004E-4</c:v>
                </c:pt>
                <c:pt idx="4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21-4552-A4A2-3E53CCED77CD}"/>
            </c:ext>
          </c:extLst>
        </c:ser>
        <c:ser>
          <c:idx val="1"/>
          <c:order val="1"/>
          <c:tx>
            <c:strRef>
              <c:f>DQ25_2!$E$1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21-4552-A4A2-3E53CCED77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21-4552-A4A2-3E53CCED77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21-4552-A4A2-3E53CCED77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21-4552-A4A2-3E53CCED77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21-4552-A4A2-3E53CCED77C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DQ25_2!$E$2:$E$6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21-4552-A4A2-3E53CCED77CD}"/>
            </c:ext>
          </c:extLst>
        </c:ser>
        <c:ser>
          <c:idx val="2"/>
          <c:order val="2"/>
          <c:tx>
            <c:strRef>
              <c:f>DQ25_2!$F$1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DQ25_2!$F$2:$F$6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1.2</c:v>
                </c:pt>
                <c:pt idx="2">
                  <c:v>1.2</c:v>
                </c:pt>
                <c:pt idx="3">
                  <c:v>8.0000000000000004E-4</c:v>
                </c:pt>
                <c:pt idx="4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21-4552-A4A2-3E53CCED77CD}"/>
            </c:ext>
          </c:extLst>
        </c:ser>
        <c:ser>
          <c:idx val="3"/>
          <c:order val="3"/>
          <c:tx>
            <c:strRef>
              <c:f>DQ25_2!$G$1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DQ25_2!$B$2:$C$6</c:f>
              <c:multiLvlStrCache>
                <c:ptCount val="5"/>
                <c:lvl>
                  <c:pt idx="0">
                    <c:v>Public health</c:v>
                  </c:pt>
                  <c:pt idx="1">
                    <c:v>Counseling</c:v>
                  </c:pt>
                  <c:pt idx="2">
                    <c:v>Nursing</c:v>
                  </c:pt>
                  <c:pt idx="3">
                    <c:v>Biology or other science</c:v>
                  </c:pt>
                  <c:pt idx="4">
                    <c:v>Home economics or family and consumer science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DQ25_2!$G$2:$G$6</c:f>
              <c:numCache>
                <c:formatCode>General</c:formatCode>
                <c:ptCount val="5"/>
                <c:pt idx="0">
                  <c:v>8.0000000000000004E-4</c:v>
                </c:pt>
                <c:pt idx="1">
                  <c:v>0.8</c:v>
                </c:pt>
                <c:pt idx="2">
                  <c:v>0.8</c:v>
                </c:pt>
                <c:pt idx="3">
                  <c:v>8.0000000000000004E-4</c:v>
                </c:pt>
                <c:pt idx="4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21-4552-A4A2-3E53CCED77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DQ25_3!$D$2:$D$3</c:f>
              <c:numCache>
                <c:formatCode>General</c:formatCode>
                <c:ptCount val="2"/>
                <c:pt idx="0">
                  <c:v>4</c:v>
                </c:pt>
                <c:pt idx="1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2-4072-B09E-CEF249B40023}"/>
            </c:ext>
          </c:extLst>
        </c:ser>
        <c:ser>
          <c:idx val="1"/>
          <c:order val="1"/>
          <c:tx>
            <c:strRef>
              <c:f>DQ25_3!$E$1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22-4072-B09E-CEF249B400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22-4072-B09E-CEF249B4002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DQ25_3!$E$2:$E$3</c:f>
              <c:numCache>
                <c:formatCode>General</c:formatCode>
                <c:ptCount val="2"/>
                <c:pt idx="0">
                  <c:v>8.9999999999999998E-4</c:v>
                </c:pt>
                <c:pt idx="1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22-4072-B09E-CEF249B40023}"/>
            </c:ext>
          </c:extLst>
        </c:ser>
        <c:ser>
          <c:idx val="2"/>
          <c:order val="2"/>
          <c:tx>
            <c:strRef>
              <c:f>DQ25_3!$F$1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DQ25_3!$F$2:$F$3</c:f>
              <c:numCache>
                <c:formatCode>General</c:formatCode>
                <c:ptCount val="2"/>
                <c:pt idx="0">
                  <c:v>2.4</c:v>
                </c:pt>
                <c:pt idx="1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22-4072-B09E-CEF249B40023}"/>
            </c:ext>
          </c:extLst>
        </c:ser>
        <c:ser>
          <c:idx val="3"/>
          <c:order val="3"/>
          <c:tx>
            <c:strRef>
              <c:f>DQ25_3!$G$1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DQ25_3!$B$2:$C$3</c:f>
              <c:multiLvlStrCache>
                <c:ptCount val="2"/>
                <c:lvl>
                  <c:pt idx="0">
                    <c:v>Other</c:v>
                  </c:pt>
                  <c:pt idx="1">
                    <c:v>Nutrition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</c:lvl>
              </c:multiLvlStrCache>
            </c:multiLvlStrRef>
          </c:cat>
          <c:val>
            <c:numRef>
              <c:f>DQ25_3!$G$2:$G$3</c:f>
              <c:numCache>
                <c:formatCode>General</c:formatCode>
                <c:ptCount val="2"/>
                <c:pt idx="0">
                  <c:v>5.3</c:v>
                </c:pt>
                <c:pt idx="1">
                  <c:v>8.0000000000000004E-4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22-4072-B09E-CEF249B400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DQ26_1!$D$2</c:f>
              <c:numCache>
                <c:formatCode>General</c:formatCode>
                <c:ptCount val="1"/>
                <c:pt idx="0">
                  <c:v>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C-4E58-A186-2C6E2E465EA0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DC-4E58-A186-2C6E2E465EA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DQ26_1!$E$2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DC-4E58-A186-2C6E2E465EA0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DQ26_1!$F$2</c:f>
              <c:numCache>
                <c:formatCode>General</c:formatCode>
                <c:ptCount val="1"/>
                <c:pt idx="0">
                  <c:v>98.2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DC-4E58-A186-2C6E2E465EA0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DQ26_1!$G$2</c:f>
              <c:numCache>
                <c:formatCode>General</c:formatCode>
                <c:ptCount val="1"/>
                <c:pt idx="0">
                  <c:v>97.4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DC-4E58-A186-2C6E2E465E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DQ27_1!$D$2:$D$6</c:f>
              <c:numCache>
                <c:formatCode>General</c:formatCode>
                <c:ptCount val="5"/>
                <c:pt idx="0">
                  <c:v>43.4</c:v>
                </c:pt>
                <c:pt idx="1">
                  <c:v>21.7</c:v>
                </c:pt>
                <c:pt idx="2">
                  <c:v>15.8</c:v>
                </c:pt>
                <c:pt idx="3">
                  <c:v>13.6</c:v>
                </c:pt>
                <c:pt idx="4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C1-4D2C-99B3-1620CDA18601}"/>
            </c:ext>
          </c:extLst>
        </c:ser>
        <c:ser>
          <c:idx val="1"/>
          <c:order val="1"/>
          <c:tx>
            <c:strRef>
              <c:f>DQ27_1!$E$1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C1-4D2C-99B3-1620CDA1860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C1-4D2C-99B3-1620CDA186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C1-4D2C-99B3-1620CDA1860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BC1-4D2C-99B3-1620CDA1860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BC1-4D2C-99B3-1620CDA1860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DQ27_1!$B$2:$C$6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DQ27_1!$E$2:$E$6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C1-4D2C-99B3-1620CDA18601}"/>
            </c:ext>
          </c:extLst>
        </c:ser>
        <c:ser>
          <c:idx val="2"/>
          <c:order val="2"/>
          <c:tx>
            <c:strRef>
              <c:f>DQ27_1!$F$1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DQ27_1!$F$2:$F$6</c:f>
              <c:numCache>
                <c:formatCode>General</c:formatCode>
                <c:ptCount val="5"/>
                <c:pt idx="0">
                  <c:v>43.2</c:v>
                </c:pt>
                <c:pt idx="1">
                  <c:v>15.6</c:v>
                </c:pt>
                <c:pt idx="2">
                  <c:v>17.899999999999999</c:v>
                </c:pt>
                <c:pt idx="3">
                  <c:v>17.2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C1-4D2C-99B3-1620CDA18601}"/>
            </c:ext>
          </c:extLst>
        </c:ser>
        <c:ser>
          <c:idx val="3"/>
          <c:order val="3"/>
          <c:tx>
            <c:strRef>
              <c:f>DQ27_1!$G$1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DQ27_1!$G$2:$G$6</c:f>
              <c:numCache>
                <c:formatCode>General</c:formatCode>
                <c:ptCount val="5"/>
                <c:pt idx="0">
                  <c:v>42.2</c:v>
                </c:pt>
                <c:pt idx="1">
                  <c:v>30.6</c:v>
                </c:pt>
                <c:pt idx="2">
                  <c:v>14.3</c:v>
                </c:pt>
                <c:pt idx="3">
                  <c:v>8.1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C1-4D2C-99B3-1620CDA186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DQ05_2!$D$2:$D$5</c:f>
              <c:numCache>
                <c:formatCode>General</c:formatCode>
                <c:ptCount val="4"/>
                <c:pt idx="0">
                  <c:v>86.8</c:v>
                </c:pt>
                <c:pt idx="1">
                  <c:v>87.9</c:v>
                </c:pt>
                <c:pt idx="2">
                  <c:v>87.9</c:v>
                </c:pt>
                <c:pt idx="3">
                  <c:v>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A4-4666-B30D-4893EE14AFDE}"/>
            </c:ext>
          </c:extLst>
        </c:ser>
        <c:ser>
          <c:idx val="1"/>
          <c:order val="1"/>
          <c:tx>
            <c:strRef>
              <c:f>DQ05_2!$E$1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A4-4666-B30D-4893EE14AF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DA4-4666-B30D-4893EE14AFD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A4-4666-B30D-4893EE14AFD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A4-4666-B30D-4893EE14AFD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A4-4666-B30D-4893EE14AFDE}"/>
            </c:ext>
          </c:extLst>
        </c:ser>
        <c:ser>
          <c:idx val="2"/>
          <c:order val="2"/>
          <c:tx>
            <c:strRef>
              <c:f>DQ05_2!$F$1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DQ05_2!$F$2:$F$5</c:f>
              <c:numCache>
                <c:formatCode>General</c:formatCode>
                <c:ptCount val="4"/>
                <c:pt idx="0">
                  <c:v>80.099999999999994</c:v>
                </c:pt>
                <c:pt idx="1">
                  <c:v>81.5</c:v>
                </c:pt>
                <c:pt idx="2">
                  <c:v>81.400000000000006</c:v>
                </c:pt>
                <c:pt idx="3">
                  <c:v>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A4-4666-B30D-4893EE14AFDE}"/>
            </c:ext>
          </c:extLst>
        </c:ser>
        <c:ser>
          <c:idx val="3"/>
          <c:order val="3"/>
          <c:tx>
            <c:strRef>
              <c:f>DQ05_2!$G$1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DQ05_2!$G$2:$G$5</c:f>
              <c:numCache>
                <c:formatCode>General</c:formatCode>
                <c:ptCount val="4"/>
                <c:pt idx="0">
                  <c:v>95.2</c:v>
                </c:pt>
                <c:pt idx="1">
                  <c:v>96.1</c:v>
                </c:pt>
                <c:pt idx="2">
                  <c:v>96.1</c:v>
                </c:pt>
                <c:pt idx="3">
                  <c:v>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A4-4666-B30D-4893EE14AF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DQ06_1!$D$2:$D$6</c:f>
              <c:numCache>
                <c:formatCode>General</c:formatCode>
                <c:ptCount val="5"/>
                <c:pt idx="0">
                  <c:v>83.4</c:v>
                </c:pt>
                <c:pt idx="1">
                  <c:v>84.8</c:v>
                </c:pt>
                <c:pt idx="2">
                  <c:v>72.8</c:v>
                </c:pt>
                <c:pt idx="3">
                  <c:v>86</c:v>
                </c:pt>
                <c:pt idx="4">
                  <c:v>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E-4F69-9862-B63510D831DC}"/>
            </c:ext>
          </c:extLst>
        </c:ser>
        <c:ser>
          <c:idx val="1"/>
          <c:order val="1"/>
          <c:tx>
            <c:strRef>
              <c:f>DQ06_1!$E$1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AE-4F69-9862-B63510D831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AE-4F69-9862-B63510D831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AE-4F69-9862-B63510D831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AE-4F69-9862-B63510D831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AE-4F69-9862-B63510D831D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AE-4F69-9862-B63510D831DC}"/>
            </c:ext>
          </c:extLst>
        </c:ser>
        <c:ser>
          <c:idx val="2"/>
          <c:order val="2"/>
          <c:tx>
            <c:strRef>
              <c:f>DQ06_1!$F$1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DQ06_1!$F$2:$F$6</c:f>
              <c:numCache>
                <c:formatCode>General</c:formatCode>
                <c:ptCount val="5"/>
                <c:pt idx="0">
                  <c:v>78.900000000000006</c:v>
                </c:pt>
                <c:pt idx="1">
                  <c:v>83.1</c:v>
                </c:pt>
                <c:pt idx="2">
                  <c:v>74</c:v>
                </c:pt>
                <c:pt idx="3">
                  <c:v>86.5</c:v>
                </c:pt>
                <c:pt idx="4">
                  <c:v>88.5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AE-4F69-9862-B63510D831DC}"/>
            </c:ext>
          </c:extLst>
        </c:ser>
        <c:ser>
          <c:idx val="3"/>
          <c:order val="3"/>
          <c:tx>
            <c:strRef>
              <c:f>DQ06_1!$G$1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DQ06_1!$B$2:$C$6</c:f>
              <c:multiLvlStrCache>
                <c:ptCount val="5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A chart describing the annual scope and sequence of instruction for sexual health education</c:v>
                  </c:pt>
                  <c:pt idx="3">
                    <c:v>A written health education curriculum that includes objectives and content addressing sexual health education</c:v>
                  </c:pt>
                  <c:pt idx="4">
                    <c:v>Goals, objectives, and expected outcomes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DQ06_1!$G$2:$G$6</c:f>
              <c:numCache>
                <c:formatCode>General</c:formatCode>
                <c:ptCount val="5"/>
                <c:pt idx="0">
                  <c:v>88.1</c:v>
                </c:pt>
                <c:pt idx="1">
                  <c:v>86.8</c:v>
                </c:pt>
                <c:pt idx="2">
                  <c:v>70.900000000000006</c:v>
                </c:pt>
                <c:pt idx="3">
                  <c:v>85.8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AE-4F69-9862-B63510D831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07876398785999"/>
          <c:y val="0.14961749470774677"/>
          <c:w val="0.65973256762027943"/>
          <c:h val="0.70765031280691049"/>
        </c:manualLayout>
      </c:layout>
      <c:barChart>
        <c:barDir val="bar"/>
        <c:grouping val="clustered"/>
        <c:varyColors val="0"/>
        <c:ser>
          <c:idx val="0"/>
          <c:order val="0"/>
          <c:tx>
            <c:v>All Schools</c:v>
          </c:tx>
          <c:spPr>
            <a:solidFill>
              <a:srgbClr val="797B7E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DQ07_1!$D$2</c:f>
              <c:numCache>
                <c:formatCode>General</c:formatCode>
                <c:ptCount val="1"/>
                <c:pt idx="0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5-48F3-BBFD-7569FAA62520}"/>
            </c:ext>
          </c:extLst>
        </c:ser>
        <c:ser>
          <c:idx val="1"/>
          <c:order val="1"/>
          <c:tx>
            <c:v>Junior/Senior High Schools</c:v>
          </c:tx>
          <c:spPr>
            <a:solidFill>
              <a:srgbClr val="F96A1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85-48F3-BBFD-7569FAA6252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DQ07_1!$E$2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85-48F3-BBFD-7569FAA62520}"/>
            </c:ext>
          </c:extLst>
        </c:ser>
        <c:ser>
          <c:idx val="2"/>
          <c:order val="2"/>
          <c:tx>
            <c:v>Middle Schools</c:v>
          </c:tx>
          <c:spPr>
            <a:solidFill>
              <a:srgbClr val="08A1D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DQ07_1!$F$2</c:f>
              <c:numCache>
                <c:formatCode>General</c:formatCode>
                <c:ptCount val="1"/>
                <c:pt idx="0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85-48F3-BBFD-7569FAA62520}"/>
            </c:ext>
          </c:extLst>
        </c:ser>
        <c:ser>
          <c:idx val="3"/>
          <c:order val="3"/>
          <c:tx>
            <c:v>High Schools</c:v>
          </c:tx>
          <c:spPr>
            <a:solidFill>
              <a:srgbClr val="7C984A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DQ07_1!$G$2</c:f>
              <c:numCache>
                <c:formatCode>General</c:formatCode>
                <c:ptCount val="1"/>
                <c:pt idx="0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5-48F3-BBFD-7569FAA625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5375077300685E-2"/>
          <c:y val="0.86737709769761318"/>
          <c:w val="0.93095595653083874"/>
          <c:h val="4.6502734841596977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0 courses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 course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 courses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3 courses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4 or more courses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students take the following number of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 of 69</a:t>
          </a:r>
        </a:p>
      </cdr:txBody>
    </cdr:sp>
  </cdr:relSizeAnchor>
  <cdr:relSizeAnchor xmlns:cdr="http://schemas.openxmlformats.org/drawingml/2006/chartDrawing">
    <cdr:from>
      <cdr:x>0.02049</cdr:x>
      <cdr:y>0.95966</cdr:y>
    </cdr:from>
    <cdr:to>
      <cdr:x>0.97902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health education instruction is required for students in any of grades 6 through 12.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10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11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Infectious disease prevention (e.g., influenza [flu] prevention)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12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13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14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Identifying tobacco products and the harmful substances they contain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Identifying short- and long-term health consequences of tobacco use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Identifying social, economic, and cosmetic consequences of tobacco use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Understanding the addictive nature of nicotine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Effects of nicotine on the adolescent brain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15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Effects of tobacco use on athletic performance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Effects of second-hand smoke and benefits of a smoke-free environment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Understanding the social influences on tobacco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Identifying reasons why students do and do not use tobacco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Making accurate assessments of how many peers use tobacco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interpersonal communication skills to avoid tobacco use (e.g., refusal skills, assertiveness)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goal-setting and decision-making skills related to not using tobacco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Finding valid information and services related to tobacco-use prevention and cessation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Supporting others who abstain from or want to quit using tobacco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Identifying harmful effects of tobacco use on fetal development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Relationship between using tobacco and alcohol or other drugs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addiction to tobacco use can be treated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Understanding school policies and community laws related to the sale and use of tobacco products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Benefits of tobacco cessation programs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18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10N.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 Percentage of schools that taught all 19 tobacco-use prevention topics during the current school year.*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10 a through s all are "yes."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19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Sixth grade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Seventh grade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Eighth grade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20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21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22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Sexual orientation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Gender roles, gender identity, or gender expression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relationship between alcohol and other drug use and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23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24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25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Sexual orientation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Gender roles, gender identity, or gender expression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relationship between alcohol and other drug use and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HIV, STD, or pregnancy prevention topics in a required course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0.07875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504396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11N_1.</a:t>
          </a:r>
        </a:p>
      </cdr:txBody>
    </cdr:sp>
  </cdr:relSizeAnchor>
  <cdr:relSizeAnchor xmlns:cdr="http://schemas.openxmlformats.org/drawingml/2006/chartDrawing">
    <cdr:from>
      <cdr:x>0.06835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592094" y="177800"/>
          <a:ext cx="7840705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20 HIV, STD, and pregnancy prevention topics in any of grades 6, 7, or 8 during the current school year.*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11 a through t all are "yes."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28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0.02831</cdr:y>
    </cdr:from>
    <cdr:to>
      <cdr:x>0.06538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799" y="177800"/>
          <a:ext cx="388551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11N_2.</a:t>
          </a:r>
        </a:p>
      </cdr:txBody>
    </cdr:sp>
  </cdr:relSizeAnchor>
  <cdr:relSizeAnchor xmlns:cdr="http://schemas.openxmlformats.org/drawingml/2006/chartDrawing">
    <cdr:from>
      <cdr:x>0.06686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579222" y="177800"/>
          <a:ext cx="7853577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20 HIV, STD, and pregnancy prevention topics in any of grades  9, 10, 11, or 12 during the current school year.*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11 a through t all are "yes."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29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Ninth grade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Tenth grade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Eleventh grade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Twelfth grade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30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31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32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33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13.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provided students with the opportunity to practice communication, decision-making, goal-setting, or refusal skills related to sexual health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34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Benefits of healthy eating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Benefits of drinking plenty of water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Benefits of eating breakfast every day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guidance using the current Dietary Guidelines for Americans (e.g., MyPlate)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food labels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35 of 69</a:t>
          </a:r>
        </a:p>
      </cdr:txBody>
    </cdr:sp>
  </cdr:relSizeAnchor>
  <cdr:relSizeAnchor xmlns:cdr="http://schemas.openxmlformats.org/drawingml/2006/chartDrawing">
    <cdr:from>
      <cdr:x>0.02052</cdr:x>
      <cdr:y>0.95963</cdr:y>
    </cdr:from>
    <cdr:to>
      <cdr:x>0.9806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Differentiating between nutritious and non-nutritious beverages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Balancing food intake and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Eating more fruits, vegetables, and whole grain products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Choosing foods and snacks that are low in solid fat (i.e., saturated and trans fat)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Choosing foods, snacks, and beverages that are low in added sugars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Choosing foods and snacks that are low in sodium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Eating a variety of foods that are high in calcium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Eating a variety of foods that are high in iron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safety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Preparing healthy meals and snacks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Risks of unhealthy weight control practices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Accepting body size differences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Signs, symptoms, and treatment for eating disorders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Relationship between diet and chronic diseases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38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Assessing body mass index (BMI)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The influence of the media on dietary behaviors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production, including how food is grown, harvested, processed, packaged, and transported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39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3.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require students who fail a required health education course to repeat it.*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in which students take one or more required health education courses in any of grades 6 through 12.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14N.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 Percentage of schools that taught all 22 nutrition and dietary behavior topics during the current school year.*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14 a through v all are "yes."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40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0.05427</cdr:x>
      <cdr:y>0.17601</cdr:y>
    </cdr:from>
    <cdr:to>
      <cdr:x>0.08205</cdr:x>
      <cdr:y>0.81984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470084" y="1105602"/>
          <a:ext cx="240647" cy="4044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0.17734</cdr:y>
    </cdr:from>
    <cdr:to>
      <cdr:x>0.30278</cdr:x>
      <cdr:y>0.84906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697859" y="1113956"/>
          <a:ext cx="1925003" cy="4219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Short-term and long-term benefits of physical activity, including reducing the risks for chronic disease</a:t>
          </a:r>
        </a:p>
      </cdr:txBody>
    </cdr:sp>
  </cdr:relSizeAnchor>
  <cdr:relSizeAnchor xmlns:cdr="http://schemas.openxmlformats.org/drawingml/2006/chartDrawing">
    <cdr:from>
      <cdr:x>0.05427</cdr:x>
      <cdr:y>0.3108</cdr:y>
    </cdr:from>
    <cdr:to>
      <cdr:x>0.08205</cdr:x>
      <cdr:y>0.46798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470083" y="1952223"/>
          <a:ext cx="240647" cy="987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0.31148</cdr:y>
    </cdr:from>
    <cdr:to>
      <cdr:x>0.30278</cdr:x>
      <cdr:y>0.39177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697859" y="1956486"/>
          <a:ext cx="1925003" cy="504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Mental and social benefits of physical activity</a:t>
          </a:r>
        </a:p>
      </cdr:txBody>
    </cdr:sp>
  </cdr:relSizeAnchor>
  <cdr:relSizeAnchor xmlns:cdr="http://schemas.openxmlformats.org/drawingml/2006/chartDrawing">
    <cdr:from>
      <cdr:x>0.05201</cdr:x>
      <cdr:y>0.4217</cdr:y>
    </cdr:from>
    <cdr:to>
      <cdr:x>0.08204</cdr:x>
      <cdr:y>0.58683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50508" y="2648835"/>
          <a:ext cx="260208" cy="1037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0.42213</cdr:y>
    </cdr:from>
    <cdr:to>
      <cdr:x>0.30278</cdr:x>
      <cdr:y>0.58197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97859" y="2651553"/>
          <a:ext cx="1925003" cy="1003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Health-related fitness (i.e., cardiorespiratory endurance, muscular endurance, muscular strength, flexibility, and body composition)</a:t>
          </a:r>
        </a:p>
      </cdr:txBody>
    </cdr:sp>
  </cdr:relSizeAnchor>
  <cdr:relSizeAnchor xmlns:cdr="http://schemas.openxmlformats.org/drawingml/2006/chartDrawing">
    <cdr:from>
      <cdr:x>0.05349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63378" y="3664100"/>
          <a:ext cx="234482" cy="727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Phases of a workout (i.e., warm-up, workout, cool down)</a:t>
          </a:r>
        </a:p>
      </cdr:txBody>
    </cdr:sp>
  </cdr:relSizeAnchor>
  <cdr:relSizeAnchor xmlns:cdr="http://schemas.openxmlformats.org/drawingml/2006/chartDrawing">
    <cdr:from>
      <cdr:x>0.05349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463378" y="4478352"/>
          <a:ext cx="234481" cy="727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Recommended amounts and types of moderate, vigorous, muscle-strengthening, and bone-strengthening physical activity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41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0.05129</cdr:x>
      <cdr:y>0.17805</cdr:y>
    </cdr:from>
    <cdr:to>
      <cdr:x>0.07907</cdr:x>
      <cdr:y>0.72465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444340" y="1118369"/>
          <a:ext cx="240647" cy="3433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0.17623</cdr:y>
    </cdr:from>
    <cdr:to>
      <cdr:x>0.30278</cdr:x>
      <cdr:y>0.77822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697859" y="1106959"/>
          <a:ext cx="1925003" cy="3781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Decreasing sedentary activities (e.g., television viewing, using video games)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Preventing injury during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Weather-related safety (e.g., avoiding heat stroke, hypothermia, and sunburn while physically active)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Dangers of using performance-enhancing drugs (e.g., steroids)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Increasing daily physical activity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42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0.73631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457265" y="1426092"/>
          <a:ext cx="240675" cy="3202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0.82137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697940" y="1426093"/>
          <a:ext cx="1925228" cy="37374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Incorporating physical activity into daily life (without relying on a structured exercise plan or special equipment)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safety equipment for specific physical activities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Benefits of drinking water before, during, and after physical activity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43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15N.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 Percentage of schools that taught all 13 physical activity topics during the current school year.*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15 a through m all are "yes."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44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Physical education staff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Health services staff (e.g., nurses)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Mental health or social services staff (e.g., psychologists, counselors, social workers)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Nutrition or food service staff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School health council, committee, or team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health education staff worked with the following groups on health education activities during the current school year.*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have health education staff.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45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HIV, other STD, or pregnancy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Physical activity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Nutrition and healthy eating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17.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Diabetes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Preventing student bullying and sexual harassment, including electronic aggression (i.e., cyber-bullying)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17.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18.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have given students health education homework assignments or activities to do at home with their parents during the current school year.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48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</a:t>
          </a:r>
          <a:r>
            <a:rPr lang="en-US" sz="1000" baseline="0">
              <a:latin typeface="Times New Roman" panose="02020603050405020304" pitchFamily="18" charset="0"/>
            </a:rPr>
            <a:t> </a:t>
          </a:r>
          <a:r>
            <a:rPr lang="en-US" sz="1000">
              <a:latin typeface="Times New Roman" panose="02020603050405020304" pitchFamily="18" charset="0"/>
            </a:rPr>
            <a:t>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49 of 69</a:t>
          </a:r>
        </a:p>
      </cdr:txBody>
    </cdr:sp>
  </cdr:relSizeAnchor>
  <cdr:relSizeAnchor xmlns:cdr="http://schemas.openxmlformats.org/drawingml/2006/chartDrawing">
    <cdr:from>
      <cdr:x>0.02052</cdr:x>
      <cdr:y>0.95963</cdr:y>
    </cdr:from>
    <cdr:to>
      <cdr:x>0.9806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Goals, objectives, and expected outcomes for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 chart describing the annual scope and sequence of instruction for health education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Plans for how to assess student performance in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 written health education curriculum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 of 69</a:t>
          </a:r>
        </a:p>
      </cdr:txBody>
    </cdr:sp>
  </cdr:relSizeAnchor>
  <cdr:relSizeAnchor xmlns:cdr="http://schemas.openxmlformats.org/drawingml/2006/chartDrawing">
    <cdr:from>
      <cdr:x>0.02129</cdr:x>
      <cdr:y>0.91912</cdr:y>
    </cdr:from>
    <cdr:to>
      <cdr:x>0.97423</cdr:x>
      <cdr:y>1</cdr:y>
    </cdr:to>
    <cdr:sp macro="" textlink="">
      <cdr:nvSpPr>
        <cdr:cNvPr id="30" name="Footnote"/>
        <cdr:cNvSpPr txBox="1"/>
      </cdr:nvSpPr>
      <cdr:spPr>
        <a:xfrm xmlns:a="http://schemas.openxmlformats.org/drawingml/2006/main">
          <a:off x="184484" y="5782656"/>
          <a:ext cx="8256661" cy="508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health education. </a:t>
          </a:r>
        </a:p>
      </cdr:txBody>
    </cdr:sp>
  </cdr:relSizeAnchor>
  <cdr:relSizeAnchor xmlns:cdr="http://schemas.openxmlformats.org/drawingml/2006/chartDrawing">
    <cdr:from>
      <cdr:x>0.02054</cdr:x>
      <cdr:y>0.95959</cdr:y>
    </cdr:from>
    <cdr:to>
      <cdr:x>0.98138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HIV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Infectious disease prevention (e.g., flu prevention)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50 of 69</a:t>
          </a:r>
        </a:p>
      </cdr:txBody>
    </cdr:sp>
  </cdr:relSizeAnchor>
  <cdr:relSizeAnchor xmlns:cdr="http://schemas.openxmlformats.org/drawingml/2006/chartDrawing">
    <cdr:from>
      <cdr:x>0.02051</cdr:x>
      <cdr:y>0.95961</cdr:y>
    </cdr:from>
    <cdr:to>
      <cdr:x>0.98004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STD prevention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51 of 69</a:t>
          </a:r>
        </a:p>
      </cdr:txBody>
    </cdr:sp>
  </cdr:relSizeAnchor>
  <cdr:relSizeAnchor xmlns:cdr="http://schemas.openxmlformats.org/drawingml/2006/chartDrawing">
    <cdr:from>
      <cdr:x>0.02052</cdr:x>
      <cdr:y>0.95963</cdr:y>
    </cdr:from>
    <cdr:to>
      <cdr:x>0.9806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</a:t>
          </a:r>
          <a:r>
            <a:rPr lang="en-US" sz="1000" baseline="0">
              <a:latin typeface="Times New Roman" panose="02020603050405020304" pitchFamily="18" charset="0"/>
            </a:rPr>
            <a:t> </a:t>
          </a:r>
          <a:r>
            <a:rPr lang="en-US" sz="1000">
              <a:latin typeface="Times New Roman" panose="02020603050405020304" pitchFamily="18" charset="0"/>
            </a:rPr>
            <a:t>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52 of 69</a:t>
          </a:r>
        </a:p>
      </cdr:txBody>
    </cdr:sp>
  </cdr:relSizeAnchor>
  <cdr:relSizeAnchor xmlns:cdr="http://schemas.openxmlformats.org/drawingml/2006/chartDrawing">
    <cdr:from>
      <cdr:x>0.02051</cdr:x>
      <cdr:y>0.95961</cdr:y>
    </cdr:from>
    <cdr:to>
      <cdr:x>0.98004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of various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with limited English proficiency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of different sexual orientations or gender identities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20.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0.98231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2168" y="178017"/>
          <a:ext cx="8083828" cy="508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</a:t>
          </a:r>
          <a:r>
            <a:rPr lang="en-US" sz="1000" baseline="0">
              <a:latin typeface="Times New Roman" panose="02020603050405020304" pitchFamily="18" charset="0"/>
            </a:rPr>
            <a:t> </a:t>
          </a:r>
          <a:r>
            <a:rPr lang="en-US" sz="1000">
              <a:latin typeface="Times New Roman" panose="02020603050405020304" pitchFamily="18" charset="0"/>
            </a:rPr>
            <a:t>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53 of 69</a:t>
          </a:r>
        </a:p>
      </cdr:txBody>
    </cdr:sp>
  </cdr:relSizeAnchor>
  <cdr:relSizeAnchor xmlns:cdr="http://schemas.openxmlformats.org/drawingml/2006/chartDrawing">
    <cdr:from>
      <cdr:x>0.02051</cdr:x>
      <cdr:y>0.95961</cdr:y>
    </cdr:from>
    <cdr:to>
      <cdr:x>0.98004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0.05278</cdr:x>
      <cdr:y>0.4761</cdr:y>
    </cdr:from>
    <cdr:to>
      <cdr:x>0.08056</cdr:x>
      <cdr:y>0.61499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57212" y="2990527"/>
          <a:ext cx="240647" cy="87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0.47746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97859" y="2999089"/>
          <a:ext cx="1925003" cy="1275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Assessing or evaluating students in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20.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</a:t>
          </a:r>
          <a:r>
            <a:rPr lang="en-US" sz="1000" baseline="0">
              <a:latin typeface="Times New Roman" panose="02020603050405020304" pitchFamily="18" charset="0"/>
            </a:rPr>
            <a:t> </a:t>
          </a:r>
          <a:r>
            <a:rPr lang="en-US" sz="1000">
              <a:latin typeface="Times New Roman" panose="02020603050405020304" pitchFamily="18" charset="0"/>
            </a:rPr>
            <a:t>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54 of 69</a:t>
          </a:r>
        </a:p>
      </cdr:txBody>
    </cdr:sp>
  </cdr:relSizeAnchor>
  <cdr:relSizeAnchor xmlns:cdr="http://schemas.openxmlformats.org/drawingml/2006/chartDrawing">
    <cdr:from>
      <cdr:x>0.02051</cdr:x>
      <cdr:y>0.95961</cdr:y>
    </cdr:from>
    <cdr:to>
      <cdr:x>0.98004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55 of 69</a:t>
          </a:r>
        </a:p>
      </cdr:txBody>
    </cdr:sp>
  </cdr:relSizeAnchor>
  <cdr:relSizeAnchor xmlns:cdr="http://schemas.openxmlformats.org/drawingml/2006/chartDrawing">
    <cdr:from>
      <cdr:x>0.02051</cdr:x>
      <cdr:y>0.95961</cdr:y>
    </cdr:from>
    <cdr:to>
      <cdr:x>0.98004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Emotional and mental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HIV prevention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Infectious disease prevention (e.g., flu prevention)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58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STD prevention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59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Comprehending concepts related to health promotion and disease prevention to enhance health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Analyzing the influence of family, peers, culture, media, technology, and other factors on health behaviors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Accessing valid information and products and services to enhance health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interpersonal communication skills to enhance health and avoid or reduce health risks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Tobacco-use prevention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60 of 69</a:t>
          </a:r>
        </a:p>
      </cdr:txBody>
    </cdr:sp>
  </cdr:relSizeAnchor>
  <cdr:relSizeAnchor xmlns:cdr="http://schemas.openxmlformats.org/drawingml/2006/chartDrawing">
    <cdr:from>
      <cdr:x>0.0205</cdr:x>
      <cdr:y>0.95967</cdr:y>
    </cdr:from>
    <cdr:to>
      <cdr:x>0.97949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of various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with limited English proficiency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students of different sexual orientations or gender identities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23.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61 of 69</a:t>
          </a:r>
        </a:p>
      </cdr:txBody>
    </cdr:sp>
  </cdr:relSizeAnchor>
  <cdr:relSizeAnchor xmlns:cdr="http://schemas.openxmlformats.org/drawingml/2006/chartDrawing">
    <cdr:from>
      <cdr:x>0.02049</cdr:x>
      <cdr:y>0.95966</cdr:y>
    </cdr:from>
    <cdr:to>
      <cdr:x>0.97902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0.04562</cdr:x>
      <cdr:y>0.21309</cdr:y>
    </cdr:from>
    <cdr:to>
      <cdr:x>0.08056</cdr:x>
      <cdr:y>0.80359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395530" y="1339958"/>
          <a:ext cx="302874" cy="3713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0.07751</cdr:x>
      <cdr:y>0.2079</cdr:y>
    </cdr:from>
    <cdr:to>
      <cdr:x>0.29973</cdr:x>
      <cdr:y>0.34679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672337" y="1309279"/>
          <a:ext cx="1927586" cy="874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0.04469</cdr:x>
      <cdr:y>0.35944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387459" y="2260170"/>
          <a:ext cx="310946" cy="913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0.07751</cdr:x>
      <cdr:y>0.36434</cdr:y>
    </cdr:from>
    <cdr:to>
      <cdr:x>0.29973</cdr:x>
      <cdr:y>0.50323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672337" y="2294464"/>
          <a:ext cx="1927586" cy="874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0.04606</cdr:x>
      <cdr:y>0.48156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399020" y="3024831"/>
          <a:ext cx="298839" cy="1250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0.07727</cdr:x>
      <cdr:y>0.48361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69325" y="3037703"/>
          <a:ext cx="1953538" cy="1237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0.04656</cdr:x>
      <cdr:y>0.71374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03603" y="4488050"/>
          <a:ext cx="294802" cy="868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0.07649</cdr:x>
      <cdr:y>0.71436</cdr:y>
    </cdr:from>
    <cdr:to>
      <cdr:x>0.29871</cdr:x>
      <cdr:y>0.85325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63518" y="4498755"/>
          <a:ext cx="1927586" cy="874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Assessing or evaluating students in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23.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62 of 69</a:t>
          </a:r>
        </a:p>
      </cdr:txBody>
    </cdr:sp>
  </cdr:relSizeAnchor>
  <cdr:relSizeAnchor xmlns:cdr="http://schemas.openxmlformats.org/drawingml/2006/chartDrawing">
    <cdr:from>
      <cdr:x>0.02049</cdr:x>
      <cdr:y>0.95966</cdr:y>
    </cdr:from>
    <cdr:to>
      <cdr:x>0.97902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63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0.36574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0.36574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0.59722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0.59722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0.81481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0.81481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64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3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Health and physical education combined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Physical education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Other education degree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Kinesiology, exercise science, or exercise physiology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65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Home economics or family and consumer science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Biology or other science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Nursing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Counseling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Public health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66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0.27315</cdr:y>
    </cdr:from>
    <cdr:to>
      <cdr:x>0.08056</cdr:x>
      <cdr:y>0.45833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7493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0.27315</cdr:y>
    </cdr:from>
    <cdr:to>
      <cdr:x>0.30278</cdr:x>
      <cdr:y>0.45833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7493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Nutrition</a:t>
          </a:r>
        </a:p>
      </cdr:txBody>
    </cdr:sp>
  </cdr:relSizeAnchor>
  <cdr:relSizeAnchor xmlns:cdr="http://schemas.openxmlformats.org/drawingml/2006/chartDrawing">
    <cdr:from>
      <cdr:x>0.05278</cdr:x>
      <cdr:y>0.62037</cdr:y>
    </cdr:from>
    <cdr:to>
      <cdr:x>0.08056</cdr:x>
      <cdr:y>0.80556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701800"/>
          <a:ext cx="127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0.62037</cdr:y>
    </cdr:from>
    <cdr:to>
      <cdr:x>0.30278</cdr:x>
      <cdr:y>0.80556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701800"/>
          <a:ext cx="1016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6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7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8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9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1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26.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is certified, licensed, or endorsed by the state to teach health education in middle school or high school.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68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 year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 to 5 years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6 to 9 years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 to 14 years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 years or more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had the following number of years of experience teaching health education courses or topics.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69 of 69</a:t>
          </a:r>
        </a:p>
      </cdr:txBody>
    </cdr:sp>
  </cdr:relSizeAnchor>
  <cdr:relSizeAnchor xmlns:cdr="http://schemas.openxmlformats.org/drawingml/2006/chartDrawing">
    <cdr:from>
      <cdr:x>0.02052</cdr:x>
      <cdr:y>0.95963</cdr:y>
    </cdr:from>
    <cdr:to>
      <cdr:x>0.9806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0.2037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58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0.2037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58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decision-making skills to enhance health</a:t>
          </a:r>
        </a:p>
      </cdr:txBody>
    </cdr:sp>
  </cdr:relSizeAnchor>
  <cdr:relSizeAnchor xmlns:cdr="http://schemas.openxmlformats.org/drawingml/2006/chartDrawing">
    <cdr:from>
      <cdr:x>0.05278</cdr:x>
      <cdr:y>0.36574</cdr:y>
    </cdr:from>
    <cdr:to>
      <cdr:x>0.08056</cdr:x>
      <cdr:y>0.50463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0033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0.36574</cdr:y>
    </cdr:from>
    <cdr:to>
      <cdr:x>0.30278</cdr:x>
      <cdr:y>0.50463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0033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Using goal-setting skills to enhance health</a:t>
          </a:r>
        </a:p>
      </cdr:txBody>
    </cdr:sp>
  </cdr:relSizeAnchor>
  <cdr:relSizeAnchor xmlns:cdr="http://schemas.openxmlformats.org/drawingml/2006/chartDrawing">
    <cdr:from>
      <cdr:x>0.05278</cdr:x>
      <cdr:y>0.54167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85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0.54167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85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Practicing health-enhancing behaviors to avoid or reduce risks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Advocating for personal, family, and community health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5.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15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0.19444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5334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0.19444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5334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Goals, objectives, and expected outcomes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0.31944</cdr:y>
    </cdr:from>
    <cdr:to>
      <cdr:x>0.08056</cdr:x>
      <cdr:y>0.43519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763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0.31944</cdr:y>
    </cdr:from>
    <cdr:to>
      <cdr:x>0.30278</cdr:x>
      <cdr:y>0.43519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763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 written health education curriculum that includes objectives and content addressing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0.56019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0.56019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A chart describing the annual scope and sequence of instruction for sexual health education</a:t>
          </a:r>
        </a:p>
      </cdr:txBody>
    </cdr:sp>
  </cdr:relSizeAnchor>
  <cdr:relSizeAnchor xmlns:cdr="http://schemas.openxmlformats.org/drawingml/2006/chartDrawing">
    <cdr:from>
      <cdr:x>0.05278</cdr:x>
      <cdr:y>0.58333</cdr:y>
    </cdr:from>
    <cdr:to>
      <cdr:x>0.08056</cdr:x>
      <cdr:y>0.69907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6002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0.58333</cdr:y>
    </cdr:from>
    <cdr:to>
      <cdr:x>0.30278</cdr:x>
      <cdr:y>0.69907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6002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Strategies that are age-appropriate, relevant, and actively engage students in learning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0.8287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0.8287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Methods to assess student knowledge and skills related to sexual health education</a:t>
          </a:r>
        </a:p>
      </cdr:txBody>
    </cdr:sp>
  </cdr:relSizeAnchor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6.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8 of 69</a:t>
          </a:r>
        </a:p>
      </cdr:txBody>
    </cdr:sp>
  </cdr:relSizeAnchor>
  <cdr:relSizeAnchor xmlns:cdr="http://schemas.openxmlformats.org/drawingml/2006/chartDrawing">
    <cdr:from>
      <cdr:x>0.02052</cdr:x>
      <cdr:y>0.95963</cdr:y>
    </cdr:from>
    <cdr:to>
      <cdr:x>0.9806</cdr:x>
      <cdr:y>1</cdr:y>
    </cdr:to>
    <cdr:sp macro="" textlink="">
      <cdr:nvSpPr>
        <cdr:cNvPr id="1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0.02053</cdr:x>
      <cdr:y>0.02831</cdr:y>
    </cdr:from>
    <cdr:to>
      <cdr:x>0.04985</cdr:x>
      <cdr:y>0.10918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254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0.04985</cdr:x>
      <cdr:y>0.02831</cdr:y>
    </cdr:from>
    <cdr:to>
      <cdr:x>0.97347</cdr:x>
      <cdr:y>0.10918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431800" y="177800"/>
          <a:ext cx="8001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 curricula or supplementary materials that include HIV, STD, or pregnancy prevention information that is relevant to lesbian, gay, bisexual, transgender, and questioning youth.</a:t>
          </a:r>
        </a:p>
      </cdr:txBody>
    </cdr:sp>
  </cdr:relSizeAnchor>
  <cdr:relSizeAnchor xmlns:cdr="http://schemas.openxmlformats.org/drawingml/2006/chartDrawing">
    <cdr:from>
      <cdr:x>0.02053</cdr:x>
      <cdr:y>0.91792</cdr:y>
    </cdr:from>
    <cdr:to>
      <cdr:x>0.97347</cdr:x>
      <cdr:y>0.9988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0.89004</cdr:x>
      <cdr:y>0.95956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9 of 69</a:t>
          </a:r>
        </a:p>
      </cdr:txBody>
    </cdr:sp>
  </cdr:relSizeAnchor>
  <cdr:relSizeAnchor xmlns:cdr="http://schemas.openxmlformats.org/drawingml/2006/chartDrawing">
    <cdr:from>
      <cdr:x>0.02053</cdr:x>
      <cdr:y>0.95956</cdr:y>
    </cdr:from>
    <cdr:to>
      <cdr:x>0.9808</cdr:x>
      <cdr:y>1</cdr:y>
    </cdr:to>
    <cdr:sp macro="" textlink="">
      <cdr:nvSpPr>
        <cdr:cNvPr id="7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6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3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5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8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0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7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FC33-3394-4F17-BE55-27103EA8C185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E671-2258-4678-9BE7-1534C3243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2095315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82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4808679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199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5720315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30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8944891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61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5689109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9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6063684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59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1641827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657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368246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628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9491440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628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715020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55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068712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45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3449435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46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1711125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601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3469271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861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8980713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947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7591735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323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424871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594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7997970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471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69612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174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823695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502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8429611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358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4660294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54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5104508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6554263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1391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5939584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129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290019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77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571870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170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571658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055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968377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872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918339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1329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2010192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021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8975511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8000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8859173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06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0541940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319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45395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8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002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640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439439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85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3520693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1643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966812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568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7834295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4803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0655667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1458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4299661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247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06144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2649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9718024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18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0215407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2029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536534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1761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2659912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92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5905024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454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57772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198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397849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116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6607625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829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10254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2177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15920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302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440276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0079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3792523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86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2180209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1680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822639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581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8910859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6402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431382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73247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8185563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6465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1890731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7952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134551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4049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469402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6098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83127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9920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7083548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991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189769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89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5129356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89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8404310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33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7342293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pt-BR" sz="1100" b="1" smtClean="0">
                <a:solidFill>
                  <a:srgbClr val="007844"/>
                </a:solidFill>
                <a:latin typeface="Arial" panose="020B0604020202020204" pitchFamily="34" charset="0"/>
              </a:rPr>
              <a:t>G E O R G I A</a:t>
            </a:r>
            <a:endParaRPr lang="en-US" sz="1100" b="1">
              <a:solidFill>
                <a:srgbClr val="007844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2018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0078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11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7176</Words>
  <Application>Microsoft Office PowerPoint</Application>
  <PresentationFormat>Overhead</PresentationFormat>
  <Paragraphs>1330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 Belenky</dc:creator>
  <cp:lastModifiedBy>Alla Belenky</cp:lastModifiedBy>
  <cp:revision>1</cp:revision>
  <dcterms:created xsi:type="dcterms:W3CDTF">2018-11-29T18:53:33Z</dcterms:created>
  <dcterms:modified xsi:type="dcterms:W3CDTF">2018-11-29T18:54:02Z</dcterms:modified>
</cp:coreProperties>
</file>