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753" r:id="rId5"/>
  </p:sldMasterIdLst>
  <p:notesMasterIdLst>
    <p:notesMasterId r:id="rId79"/>
  </p:notesMasterIdLst>
  <p:sldIdLst>
    <p:sldId id="2038" r:id="rId6"/>
    <p:sldId id="256" r:id="rId7"/>
    <p:sldId id="2011" r:id="rId8"/>
    <p:sldId id="310" r:id="rId9"/>
    <p:sldId id="312" r:id="rId10"/>
    <p:sldId id="258" r:id="rId11"/>
    <p:sldId id="2034" r:id="rId12"/>
    <p:sldId id="351" r:id="rId13"/>
    <p:sldId id="2017" r:id="rId14"/>
    <p:sldId id="2037" r:id="rId15"/>
    <p:sldId id="2024" r:id="rId16"/>
    <p:sldId id="2036" r:id="rId17"/>
    <p:sldId id="2023" r:id="rId18"/>
    <p:sldId id="2033" r:id="rId19"/>
    <p:sldId id="331" r:id="rId20"/>
    <p:sldId id="332" r:id="rId21"/>
    <p:sldId id="333" r:id="rId22"/>
    <p:sldId id="334" r:id="rId23"/>
    <p:sldId id="335" r:id="rId24"/>
    <p:sldId id="341" r:id="rId25"/>
    <p:sldId id="343" r:id="rId26"/>
    <p:sldId id="346" r:id="rId27"/>
    <p:sldId id="355" r:id="rId28"/>
    <p:sldId id="342" r:id="rId29"/>
    <p:sldId id="344" r:id="rId30"/>
    <p:sldId id="345" r:id="rId31"/>
    <p:sldId id="257" r:id="rId32"/>
    <p:sldId id="259" r:id="rId33"/>
    <p:sldId id="261" r:id="rId34"/>
    <p:sldId id="2005" r:id="rId35"/>
    <p:sldId id="2006" r:id="rId36"/>
    <p:sldId id="2025" r:id="rId37"/>
    <p:sldId id="2022" r:id="rId38"/>
    <p:sldId id="314" r:id="rId39"/>
    <p:sldId id="260" r:id="rId40"/>
    <p:sldId id="319" r:id="rId41"/>
    <p:sldId id="320" r:id="rId42"/>
    <p:sldId id="321" r:id="rId43"/>
    <p:sldId id="322" r:id="rId44"/>
    <p:sldId id="323" r:id="rId45"/>
    <p:sldId id="339" r:id="rId46"/>
    <p:sldId id="263" r:id="rId47"/>
    <p:sldId id="306" r:id="rId48"/>
    <p:sldId id="350" r:id="rId49"/>
    <p:sldId id="354" r:id="rId50"/>
    <p:sldId id="348" r:id="rId51"/>
    <p:sldId id="2012" r:id="rId52"/>
    <p:sldId id="2013" r:id="rId53"/>
    <p:sldId id="2014" r:id="rId54"/>
    <p:sldId id="2015" r:id="rId55"/>
    <p:sldId id="2004" r:id="rId56"/>
    <p:sldId id="2018" r:id="rId57"/>
    <p:sldId id="329" r:id="rId58"/>
    <p:sldId id="330" r:id="rId59"/>
    <p:sldId id="336" r:id="rId60"/>
    <p:sldId id="337" r:id="rId61"/>
    <p:sldId id="338" r:id="rId62"/>
    <p:sldId id="327" r:id="rId63"/>
    <p:sldId id="326" r:id="rId64"/>
    <p:sldId id="357" r:id="rId65"/>
    <p:sldId id="1935" r:id="rId66"/>
    <p:sldId id="2003" r:id="rId67"/>
    <p:sldId id="1931" r:id="rId68"/>
    <p:sldId id="2009" r:id="rId69"/>
    <p:sldId id="2016" r:id="rId70"/>
    <p:sldId id="2020" r:id="rId71"/>
    <p:sldId id="2021" r:id="rId72"/>
    <p:sldId id="2029" r:id="rId73"/>
    <p:sldId id="2030" r:id="rId74"/>
    <p:sldId id="2031" r:id="rId75"/>
    <p:sldId id="2032" r:id="rId76"/>
    <p:sldId id="2026" r:id="rId77"/>
    <p:sldId id="268" r:id="rId7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542A7D-65E7-454E-8EAC-6146BFD508BC}" v="481" dt="2023-06-30T19:41:03.8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microsoft.com/office/2016/11/relationships/changesInfo" Target="changesInfos/changesInfo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theme" Target="theme/theme1.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el, Dipti" userId="7e034637-d7ef-492c-befa-cdbd915562d0" providerId="ADAL" clId="{E7F8A72F-DB75-4173-8F55-61977D9C47CC}"/>
    <pc:docChg chg="modSld">
      <pc:chgData name="Patel, Dipti" userId="7e034637-d7ef-492c-befa-cdbd915562d0" providerId="ADAL" clId="{E7F8A72F-DB75-4173-8F55-61977D9C47CC}" dt="2023-06-30T20:10:39.415" v="101" actId="1076"/>
      <pc:docMkLst>
        <pc:docMk/>
      </pc:docMkLst>
      <pc:sldChg chg="modSp mod">
        <pc:chgData name="Patel, Dipti" userId="7e034637-d7ef-492c-befa-cdbd915562d0" providerId="ADAL" clId="{E7F8A72F-DB75-4173-8F55-61977D9C47CC}" dt="2023-06-30T20:07:54.617" v="80" actId="1076"/>
        <pc:sldMkLst>
          <pc:docMk/>
          <pc:sldMk cId="2727956514" sldId="260"/>
        </pc:sldMkLst>
        <pc:picChg chg="mod">
          <ac:chgData name="Patel, Dipti" userId="7e034637-d7ef-492c-befa-cdbd915562d0" providerId="ADAL" clId="{E7F8A72F-DB75-4173-8F55-61977D9C47CC}" dt="2023-06-30T20:07:54.617" v="80" actId="1076"/>
          <ac:picMkLst>
            <pc:docMk/>
            <pc:sldMk cId="2727956514" sldId="260"/>
            <ac:picMk id="8" creationId="{7F76C133-CD24-147C-A619-9AF7E61B0754}"/>
          </ac:picMkLst>
        </pc:picChg>
      </pc:sldChg>
      <pc:sldChg chg="modSp mod">
        <pc:chgData name="Patel, Dipti" userId="7e034637-d7ef-492c-befa-cdbd915562d0" providerId="ADAL" clId="{E7F8A72F-DB75-4173-8F55-61977D9C47CC}" dt="2023-06-30T20:07:21.548" v="75" actId="14100"/>
        <pc:sldMkLst>
          <pc:docMk/>
          <pc:sldMk cId="2981560084" sldId="261"/>
        </pc:sldMkLst>
        <pc:graphicFrameChg chg="modGraphic">
          <ac:chgData name="Patel, Dipti" userId="7e034637-d7ef-492c-befa-cdbd915562d0" providerId="ADAL" clId="{E7F8A72F-DB75-4173-8F55-61977D9C47CC}" dt="2023-06-30T20:07:21.548" v="75" actId="14100"/>
          <ac:graphicFrameMkLst>
            <pc:docMk/>
            <pc:sldMk cId="2981560084" sldId="261"/>
            <ac:graphicFrameMk id="5" creationId="{0CC9AAA8-C925-95A6-97B3-AD7D75B223DB}"/>
          </ac:graphicFrameMkLst>
        </pc:graphicFrameChg>
      </pc:sldChg>
      <pc:sldChg chg="modSp mod">
        <pc:chgData name="Patel, Dipti" userId="7e034637-d7ef-492c-befa-cdbd915562d0" providerId="ADAL" clId="{E7F8A72F-DB75-4173-8F55-61977D9C47CC}" dt="2023-06-30T20:08:38.658" v="82" actId="1076"/>
        <pc:sldMkLst>
          <pc:docMk/>
          <pc:sldMk cId="2807868007" sldId="263"/>
        </pc:sldMkLst>
        <pc:spChg chg="mod">
          <ac:chgData name="Patel, Dipti" userId="7e034637-d7ef-492c-befa-cdbd915562d0" providerId="ADAL" clId="{E7F8A72F-DB75-4173-8F55-61977D9C47CC}" dt="2023-06-30T20:08:38.658" v="82" actId="1076"/>
          <ac:spMkLst>
            <pc:docMk/>
            <pc:sldMk cId="2807868007" sldId="263"/>
            <ac:spMk id="8" creationId="{470FACFB-FB26-4957-B778-36479EC6F7D0}"/>
          </ac:spMkLst>
        </pc:spChg>
      </pc:sldChg>
      <pc:sldChg chg="modSp mod">
        <pc:chgData name="Patel, Dipti" userId="7e034637-d7ef-492c-befa-cdbd915562d0" providerId="ADAL" clId="{E7F8A72F-DB75-4173-8F55-61977D9C47CC}" dt="2023-06-30T20:08:54.673" v="84" actId="1076"/>
        <pc:sldMkLst>
          <pc:docMk/>
          <pc:sldMk cId="2688625416" sldId="306"/>
        </pc:sldMkLst>
        <pc:spChg chg="mod">
          <ac:chgData name="Patel, Dipti" userId="7e034637-d7ef-492c-befa-cdbd915562d0" providerId="ADAL" clId="{E7F8A72F-DB75-4173-8F55-61977D9C47CC}" dt="2023-06-30T20:08:54.673" v="84" actId="1076"/>
          <ac:spMkLst>
            <pc:docMk/>
            <pc:sldMk cId="2688625416" sldId="306"/>
            <ac:spMk id="6" creationId="{D4C90CEF-0088-4205-9242-0B2055995493}"/>
          </ac:spMkLst>
        </pc:spChg>
      </pc:sldChg>
      <pc:sldChg chg="modNotesTx">
        <pc:chgData name="Patel, Dipti" userId="7e034637-d7ef-492c-befa-cdbd915562d0" providerId="ADAL" clId="{E7F8A72F-DB75-4173-8F55-61977D9C47CC}" dt="2023-06-30T20:04:58.498" v="51" actId="20577"/>
        <pc:sldMkLst>
          <pc:docMk/>
          <pc:sldMk cId="1179189594" sldId="312"/>
        </pc:sldMkLst>
      </pc:sldChg>
      <pc:sldChg chg="modSp mod">
        <pc:chgData name="Patel, Dipti" userId="7e034637-d7ef-492c-befa-cdbd915562d0" providerId="ADAL" clId="{E7F8A72F-DB75-4173-8F55-61977D9C47CC}" dt="2023-06-30T20:07:42.122" v="77" actId="14100"/>
        <pc:sldMkLst>
          <pc:docMk/>
          <pc:sldMk cId="672626362" sldId="314"/>
        </pc:sldMkLst>
        <pc:graphicFrameChg chg="mod modGraphic">
          <ac:chgData name="Patel, Dipti" userId="7e034637-d7ef-492c-befa-cdbd915562d0" providerId="ADAL" clId="{E7F8A72F-DB75-4173-8F55-61977D9C47CC}" dt="2023-06-30T20:07:42.122" v="77" actId="14100"/>
          <ac:graphicFrameMkLst>
            <pc:docMk/>
            <pc:sldMk cId="672626362" sldId="314"/>
            <ac:graphicFrameMk id="13" creationId="{B3666225-E776-3DF1-0751-59AB896AAF17}"/>
          </ac:graphicFrameMkLst>
        </pc:graphicFrameChg>
      </pc:sldChg>
      <pc:sldChg chg="modSp mod">
        <pc:chgData name="Patel, Dipti" userId="7e034637-d7ef-492c-befa-cdbd915562d0" providerId="ADAL" clId="{E7F8A72F-DB75-4173-8F55-61977D9C47CC}" dt="2023-06-30T20:10:03.368" v="95" actId="1076"/>
        <pc:sldMkLst>
          <pc:docMk/>
          <pc:sldMk cId="1652162518" sldId="326"/>
        </pc:sldMkLst>
        <pc:spChg chg="mod">
          <ac:chgData name="Patel, Dipti" userId="7e034637-d7ef-492c-befa-cdbd915562d0" providerId="ADAL" clId="{E7F8A72F-DB75-4173-8F55-61977D9C47CC}" dt="2023-06-30T20:10:03.368" v="95" actId="1076"/>
          <ac:spMkLst>
            <pc:docMk/>
            <pc:sldMk cId="1652162518" sldId="326"/>
            <ac:spMk id="3" creationId="{AD051F27-D676-B935-B6BF-A1AB809006C1}"/>
          </ac:spMkLst>
        </pc:spChg>
        <pc:picChg chg="mod">
          <ac:chgData name="Patel, Dipti" userId="7e034637-d7ef-492c-befa-cdbd915562d0" providerId="ADAL" clId="{E7F8A72F-DB75-4173-8F55-61977D9C47CC}" dt="2023-06-30T20:10:00.185" v="94" actId="1076"/>
          <ac:picMkLst>
            <pc:docMk/>
            <pc:sldMk cId="1652162518" sldId="326"/>
            <ac:picMk id="6" creationId="{B9BD67CE-261E-F0F6-4E16-8702AF19B79F}"/>
          </ac:picMkLst>
        </pc:picChg>
      </pc:sldChg>
      <pc:sldChg chg="modSp mod modNotesTx">
        <pc:chgData name="Patel, Dipti" userId="7e034637-d7ef-492c-befa-cdbd915562d0" providerId="ADAL" clId="{E7F8A72F-DB75-4173-8F55-61977D9C47CC}" dt="2023-06-30T20:09:37.464" v="90" actId="20577"/>
        <pc:sldMkLst>
          <pc:docMk/>
          <pc:sldMk cId="516965020" sldId="329"/>
        </pc:sldMkLst>
        <pc:picChg chg="mod">
          <ac:chgData name="Patel, Dipti" userId="7e034637-d7ef-492c-befa-cdbd915562d0" providerId="ADAL" clId="{E7F8A72F-DB75-4173-8F55-61977D9C47CC}" dt="2023-06-30T20:09:34.174" v="89" actId="1076"/>
          <ac:picMkLst>
            <pc:docMk/>
            <pc:sldMk cId="516965020" sldId="329"/>
            <ac:picMk id="8" creationId="{2F3FD1C2-C7B1-D699-547A-5F7D77B46209}"/>
          </ac:picMkLst>
        </pc:picChg>
      </pc:sldChg>
      <pc:sldChg chg="modSp mod">
        <pc:chgData name="Patel, Dipti" userId="7e034637-d7ef-492c-befa-cdbd915562d0" providerId="ADAL" clId="{E7F8A72F-DB75-4173-8F55-61977D9C47CC}" dt="2023-06-30T20:06:14.421" v="69" actId="1038"/>
        <pc:sldMkLst>
          <pc:docMk/>
          <pc:sldMk cId="2154412093" sldId="334"/>
        </pc:sldMkLst>
        <pc:spChg chg="mod">
          <ac:chgData name="Patel, Dipti" userId="7e034637-d7ef-492c-befa-cdbd915562d0" providerId="ADAL" clId="{E7F8A72F-DB75-4173-8F55-61977D9C47CC}" dt="2023-06-30T20:05:57.218" v="55" actId="1076"/>
          <ac:spMkLst>
            <pc:docMk/>
            <pc:sldMk cId="2154412093" sldId="334"/>
            <ac:spMk id="10" creationId="{6883F5F2-A077-B2B5-0297-EAFA10B80CEF}"/>
          </ac:spMkLst>
        </pc:spChg>
        <pc:spChg chg="mod">
          <ac:chgData name="Patel, Dipti" userId="7e034637-d7ef-492c-befa-cdbd915562d0" providerId="ADAL" clId="{E7F8A72F-DB75-4173-8F55-61977D9C47CC}" dt="2023-06-30T20:06:14.421" v="69" actId="1038"/>
          <ac:spMkLst>
            <pc:docMk/>
            <pc:sldMk cId="2154412093" sldId="334"/>
            <ac:spMk id="11" creationId="{8FB36242-D691-307B-9A35-604615A8E690}"/>
          </ac:spMkLst>
        </pc:spChg>
        <pc:picChg chg="mod">
          <ac:chgData name="Patel, Dipti" userId="7e034637-d7ef-492c-befa-cdbd915562d0" providerId="ADAL" clId="{E7F8A72F-DB75-4173-8F55-61977D9C47CC}" dt="2023-06-30T20:05:52.051" v="54" actId="1076"/>
          <ac:picMkLst>
            <pc:docMk/>
            <pc:sldMk cId="2154412093" sldId="334"/>
            <ac:picMk id="9" creationId="{9F3AB286-3BF1-D70D-0B5D-85B0B4D97E6D}"/>
          </ac:picMkLst>
        </pc:picChg>
      </pc:sldChg>
      <pc:sldChg chg="modSp mod">
        <pc:chgData name="Patel, Dipti" userId="7e034637-d7ef-492c-befa-cdbd915562d0" providerId="ADAL" clId="{E7F8A72F-DB75-4173-8F55-61977D9C47CC}" dt="2023-06-30T20:09:49.017" v="92" actId="14100"/>
        <pc:sldMkLst>
          <pc:docMk/>
          <pc:sldMk cId="2406046296" sldId="337"/>
        </pc:sldMkLst>
        <pc:picChg chg="mod">
          <ac:chgData name="Patel, Dipti" userId="7e034637-d7ef-492c-befa-cdbd915562d0" providerId="ADAL" clId="{E7F8A72F-DB75-4173-8F55-61977D9C47CC}" dt="2023-06-30T20:09:49.017" v="92" actId="14100"/>
          <ac:picMkLst>
            <pc:docMk/>
            <pc:sldMk cId="2406046296" sldId="337"/>
            <ac:picMk id="5" creationId="{C16143F2-C8BC-5B2E-5C53-659FE6D39BE8}"/>
          </ac:picMkLst>
        </pc:picChg>
      </pc:sldChg>
      <pc:sldChg chg="modNotesTx">
        <pc:chgData name="Patel, Dipti" userId="7e034637-d7ef-492c-befa-cdbd915562d0" providerId="ADAL" clId="{E7F8A72F-DB75-4173-8F55-61977D9C47CC}" dt="2023-06-30T20:08:10.741" v="81" actId="20577"/>
        <pc:sldMkLst>
          <pc:docMk/>
          <pc:sldMk cId="2863569633" sldId="339"/>
        </pc:sldMkLst>
      </pc:sldChg>
      <pc:sldChg chg="modSp mod">
        <pc:chgData name="Patel, Dipti" userId="7e034637-d7ef-492c-befa-cdbd915562d0" providerId="ADAL" clId="{E7F8A72F-DB75-4173-8F55-61977D9C47CC}" dt="2023-06-30T20:06:43.550" v="70" actId="20577"/>
        <pc:sldMkLst>
          <pc:docMk/>
          <pc:sldMk cId="2773722868" sldId="342"/>
        </pc:sldMkLst>
        <pc:spChg chg="mod">
          <ac:chgData name="Patel, Dipti" userId="7e034637-d7ef-492c-befa-cdbd915562d0" providerId="ADAL" clId="{E7F8A72F-DB75-4173-8F55-61977D9C47CC}" dt="2023-06-30T20:06:43.550" v="70" actId="20577"/>
          <ac:spMkLst>
            <pc:docMk/>
            <pc:sldMk cId="2773722868" sldId="342"/>
            <ac:spMk id="2" creationId="{DCF7EFE2-8B47-1355-6F1E-B7622162E502}"/>
          </ac:spMkLst>
        </pc:spChg>
      </pc:sldChg>
      <pc:sldChg chg="modNotesTx">
        <pc:chgData name="Patel, Dipti" userId="7e034637-d7ef-492c-befa-cdbd915562d0" providerId="ADAL" clId="{E7F8A72F-DB75-4173-8F55-61977D9C47CC}" dt="2023-06-30T20:10:08.235" v="97" actId="20577"/>
        <pc:sldMkLst>
          <pc:docMk/>
          <pc:sldMk cId="1726710519" sldId="357"/>
        </pc:sldMkLst>
      </pc:sldChg>
      <pc:sldChg chg="modNotesTx">
        <pc:chgData name="Patel, Dipti" userId="7e034637-d7ef-492c-befa-cdbd915562d0" providerId="ADAL" clId="{E7F8A72F-DB75-4173-8F55-61977D9C47CC}" dt="2023-06-30T20:10:17.612" v="99" actId="20577"/>
        <pc:sldMkLst>
          <pc:docMk/>
          <pc:sldMk cId="1319347910" sldId="2003"/>
        </pc:sldMkLst>
      </pc:sldChg>
      <pc:sldChg chg="modSp mod">
        <pc:chgData name="Patel, Dipti" userId="7e034637-d7ef-492c-befa-cdbd915562d0" providerId="ADAL" clId="{E7F8A72F-DB75-4173-8F55-61977D9C47CC}" dt="2023-06-30T20:07:15.904" v="74" actId="14100"/>
        <pc:sldMkLst>
          <pc:docMk/>
          <pc:sldMk cId="3411122581" sldId="2005"/>
        </pc:sldMkLst>
        <pc:graphicFrameChg chg="mod modGraphic">
          <ac:chgData name="Patel, Dipti" userId="7e034637-d7ef-492c-befa-cdbd915562d0" providerId="ADAL" clId="{E7F8A72F-DB75-4173-8F55-61977D9C47CC}" dt="2023-06-30T20:07:15.904" v="74" actId="14100"/>
          <ac:graphicFrameMkLst>
            <pc:docMk/>
            <pc:sldMk cId="3411122581" sldId="2005"/>
            <ac:graphicFrameMk id="4" creationId="{7174C1E4-3985-68F3-D3C8-E02E08A951C0}"/>
          </ac:graphicFrameMkLst>
        </pc:graphicFrameChg>
      </pc:sldChg>
      <pc:sldChg chg="modSp mod">
        <pc:chgData name="Patel, Dipti" userId="7e034637-d7ef-492c-befa-cdbd915562d0" providerId="ADAL" clId="{E7F8A72F-DB75-4173-8F55-61977D9C47CC}" dt="2023-06-30T20:07:27.316" v="76" actId="14100"/>
        <pc:sldMkLst>
          <pc:docMk/>
          <pc:sldMk cId="4078063404" sldId="2006"/>
        </pc:sldMkLst>
        <pc:graphicFrameChg chg="mod modGraphic">
          <ac:chgData name="Patel, Dipti" userId="7e034637-d7ef-492c-befa-cdbd915562d0" providerId="ADAL" clId="{E7F8A72F-DB75-4173-8F55-61977D9C47CC}" dt="2023-06-30T20:07:27.316" v="76" actId="14100"/>
          <ac:graphicFrameMkLst>
            <pc:docMk/>
            <pc:sldMk cId="4078063404" sldId="2006"/>
            <ac:graphicFrameMk id="5" creationId="{C436E2D4-5283-751C-C5D4-7F329F5F5D80}"/>
          </ac:graphicFrameMkLst>
        </pc:graphicFrameChg>
      </pc:sldChg>
      <pc:sldChg chg="modSp mod">
        <pc:chgData name="Patel, Dipti" userId="7e034637-d7ef-492c-befa-cdbd915562d0" providerId="ADAL" clId="{E7F8A72F-DB75-4173-8F55-61977D9C47CC}" dt="2023-06-30T20:09:04.923" v="85" actId="14100"/>
        <pc:sldMkLst>
          <pc:docMk/>
          <pc:sldMk cId="3666221493" sldId="2012"/>
        </pc:sldMkLst>
        <pc:picChg chg="mod">
          <ac:chgData name="Patel, Dipti" userId="7e034637-d7ef-492c-befa-cdbd915562d0" providerId="ADAL" clId="{E7F8A72F-DB75-4173-8F55-61977D9C47CC}" dt="2023-06-30T20:09:04.923" v="85" actId="14100"/>
          <ac:picMkLst>
            <pc:docMk/>
            <pc:sldMk cId="3666221493" sldId="2012"/>
            <ac:picMk id="7" creationId="{404CA14F-7046-B1AD-7EA1-5F4C6A649E0D}"/>
          </ac:picMkLst>
        </pc:picChg>
      </pc:sldChg>
      <pc:sldChg chg="modSp mod">
        <pc:chgData name="Patel, Dipti" userId="7e034637-d7ef-492c-befa-cdbd915562d0" providerId="ADAL" clId="{E7F8A72F-DB75-4173-8F55-61977D9C47CC}" dt="2023-06-30T20:09:12.887" v="86" actId="14100"/>
        <pc:sldMkLst>
          <pc:docMk/>
          <pc:sldMk cId="3080104756" sldId="2013"/>
        </pc:sldMkLst>
        <pc:picChg chg="mod">
          <ac:chgData name="Patel, Dipti" userId="7e034637-d7ef-492c-befa-cdbd915562d0" providerId="ADAL" clId="{E7F8A72F-DB75-4173-8F55-61977D9C47CC}" dt="2023-06-30T20:09:12.887" v="86" actId="14100"/>
          <ac:picMkLst>
            <pc:docMk/>
            <pc:sldMk cId="3080104756" sldId="2013"/>
            <ac:picMk id="12" creationId="{A261285A-34C4-692B-D2C7-50942467991F}"/>
          </ac:picMkLst>
        </pc:picChg>
      </pc:sldChg>
      <pc:sldChg chg="modSp mod">
        <pc:chgData name="Patel, Dipti" userId="7e034637-d7ef-492c-befa-cdbd915562d0" providerId="ADAL" clId="{E7F8A72F-DB75-4173-8F55-61977D9C47CC}" dt="2023-06-30T20:09:18.161" v="87" actId="14100"/>
        <pc:sldMkLst>
          <pc:docMk/>
          <pc:sldMk cId="1046310142" sldId="2014"/>
        </pc:sldMkLst>
        <pc:picChg chg="mod">
          <ac:chgData name="Patel, Dipti" userId="7e034637-d7ef-492c-befa-cdbd915562d0" providerId="ADAL" clId="{E7F8A72F-DB75-4173-8F55-61977D9C47CC}" dt="2023-06-30T20:09:18.161" v="87" actId="14100"/>
          <ac:picMkLst>
            <pc:docMk/>
            <pc:sldMk cId="1046310142" sldId="2014"/>
            <ac:picMk id="9" creationId="{73B97758-DA59-E712-B38B-CBE1912A2624}"/>
          </ac:picMkLst>
        </pc:picChg>
      </pc:sldChg>
      <pc:sldChg chg="modNotesTx">
        <pc:chgData name="Patel, Dipti" userId="7e034637-d7ef-492c-befa-cdbd915562d0" providerId="ADAL" clId="{E7F8A72F-DB75-4173-8F55-61977D9C47CC}" dt="2023-06-30T20:09:24.408" v="88" actId="20577"/>
        <pc:sldMkLst>
          <pc:docMk/>
          <pc:sldMk cId="2638559531" sldId="2015"/>
        </pc:sldMkLst>
      </pc:sldChg>
      <pc:sldChg chg="modSp mod">
        <pc:chgData name="Patel, Dipti" userId="7e034637-d7ef-492c-befa-cdbd915562d0" providerId="ADAL" clId="{E7F8A72F-DB75-4173-8F55-61977D9C47CC}" dt="2023-06-30T20:10:25.265" v="100" actId="1076"/>
        <pc:sldMkLst>
          <pc:docMk/>
          <pc:sldMk cId="3734919121" sldId="2020"/>
        </pc:sldMkLst>
        <pc:picChg chg="mod">
          <ac:chgData name="Patel, Dipti" userId="7e034637-d7ef-492c-befa-cdbd915562d0" providerId="ADAL" clId="{E7F8A72F-DB75-4173-8F55-61977D9C47CC}" dt="2023-06-30T20:10:25.265" v="100" actId="1076"/>
          <ac:picMkLst>
            <pc:docMk/>
            <pc:sldMk cId="3734919121" sldId="2020"/>
            <ac:picMk id="6" creationId="{B56DE4A8-97C9-5FFC-5DB8-2E1DD2D38A47}"/>
          </ac:picMkLst>
        </pc:picChg>
      </pc:sldChg>
      <pc:sldChg chg="modSp mod">
        <pc:chgData name="Patel, Dipti" userId="7e034637-d7ef-492c-befa-cdbd915562d0" providerId="ADAL" clId="{E7F8A72F-DB75-4173-8F55-61977D9C47CC}" dt="2023-06-30T20:03:43.558" v="37" actId="1036"/>
        <pc:sldMkLst>
          <pc:docMk/>
          <pc:sldMk cId="1595708842" sldId="2023"/>
        </pc:sldMkLst>
        <pc:picChg chg="mod">
          <ac:chgData name="Patel, Dipti" userId="7e034637-d7ef-492c-befa-cdbd915562d0" providerId="ADAL" clId="{E7F8A72F-DB75-4173-8F55-61977D9C47CC}" dt="2023-06-30T20:03:43.558" v="37" actId="1036"/>
          <ac:picMkLst>
            <pc:docMk/>
            <pc:sldMk cId="1595708842" sldId="2023"/>
            <ac:picMk id="13" creationId="{ABAE8CA2-19C3-0E3F-EEE2-6B89643403E6}"/>
          </ac:picMkLst>
        </pc:picChg>
      </pc:sldChg>
      <pc:sldChg chg="modSp mod">
        <pc:chgData name="Patel, Dipti" userId="7e034637-d7ef-492c-befa-cdbd915562d0" providerId="ADAL" clId="{E7F8A72F-DB75-4173-8F55-61977D9C47CC}" dt="2023-06-30T20:04:35.914" v="49" actId="1076"/>
        <pc:sldMkLst>
          <pc:docMk/>
          <pc:sldMk cId="2053715447" sldId="2024"/>
        </pc:sldMkLst>
        <pc:spChg chg="mod">
          <ac:chgData name="Patel, Dipti" userId="7e034637-d7ef-492c-befa-cdbd915562d0" providerId="ADAL" clId="{E7F8A72F-DB75-4173-8F55-61977D9C47CC}" dt="2023-06-30T20:04:31.261" v="48" actId="1076"/>
          <ac:spMkLst>
            <pc:docMk/>
            <pc:sldMk cId="2053715447" sldId="2024"/>
            <ac:spMk id="2" creationId="{30061219-D335-0425-460B-469C1D794112}"/>
          </ac:spMkLst>
        </pc:spChg>
        <pc:spChg chg="mod">
          <ac:chgData name="Patel, Dipti" userId="7e034637-d7ef-492c-befa-cdbd915562d0" providerId="ADAL" clId="{E7F8A72F-DB75-4173-8F55-61977D9C47CC}" dt="2023-06-30T20:04:35.914" v="49" actId="1076"/>
          <ac:spMkLst>
            <pc:docMk/>
            <pc:sldMk cId="2053715447" sldId="2024"/>
            <ac:spMk id="16" creationId="{652BE5FD-FBEE-3468-29E0-B1AD2FF3C3D3}"/>
          </ac:spMkLst>
        </pc:spChg>
        <pc:picChg chg="mod">
          <ac:chgData name="Patel, Dipti" userId="7e034637-d7ef-492c-befa-cdbd915562d0" providerId="ADAL" clId="{E7F8A72F-DB75-4173-8F55-61977D9C47CC}" dt="2023-06-30T20:04:02.854" v="41" actId="1076"/>
          <ac:picMkLst>
            <pc:docMk/>
            <pc:sldMk cId="2053715447" sldId="2024"/>
            <ac:picMk id="12" creationId="{9CE8D0DB-1B99-4F7D-7C57-A9261C2B057A}"/>
          </ac:picMkLst>
        </pc:picChg>
        <pc:picChg chg="mod">
          <ac:chgData name="Patel, Dipti" userId="7e034637-d7ef-492c-befa-cdbd915562d0" providerId="ADAL" clId="{E7F8A72F-DB75-4173-8F55-61977D9C47CC}" dt="2023-06-30T20:04:20.364" v="45" actId="14100"/>
          <ac:picMkLst>
            <pc:docMk/>
            <pc:sldMk cId="2053715447" sldId="2024"/>
            <ac:picMk id="14" creationId="{183513F7-7DE1-2322-AD20-146EFDC89B87}"/>
          </ac:picMkLst>
        </pc:picChg>
      </pc:sldChg>
      <pc:sldChg chg="modSp mod">
        <pc:chgData name="Patel, Dipti" userId="7e034637-d7ef-492c-befa-cdbd915562d0" providerId="ADAL" clId="{E7F8A72F-DB75-4173-8F55-61977D9C47CC}" dt="2023-06-30T20:10:39.415" v="101" actId="1076"/>
        <pc:sldMkLst>
          <pc:docMk/>
          <pc:sldMk cId="1935254363" sldId="2029"/>
        </pc:sldMkLst>
        <pc:picChg chg="mod">
          <ac:chgData name="Patel, Dipti" userId="7e034637-d7ef-492c-befa-cdbd915562d0" providerId="ADAL" clId="{E7F8A72F-DB75-4173-8F55-61977D9C47CC}" dt="2023-06-30T20:10:39.415" v="101" actId="1076"/>
          <ac:picMkLst>
            <pc:docMk/>
            <pc:sldMk cId="1935254363" sldId="2029"/>
            <ac:picMk id="14" creationId="{1CDA04AE-742E-7FA4-F435-A70D66D0CE59}"/>
          </ac:picMkLst>
        </pc:picChg>
      </pc:sldChg>
      <pc:sldChg chg="modSp mod">
        <pc:chgData name="Patel, Dipti" userId="7e034637-d7ef-492c-befa-cdbd915562d0" providerId="ADAL" clId="{E7F8A72F-DB75-4173-8F55-61977D9C47CC}" dt="2023-06-30T20:04:45.125" v="50" actId="14100"/>
        <pc:sldMkLst>
          <pc:docMk/>
          <pc:sldMk cId="3951975433" sldId="2033"/>
        </pc:sldMkLst>
        <pc:picChg chg="mod">
          <ac:chgData name="Patel, Dipti" userId="7e034637-d7ef-492c-befa-cdbd915562d0" providerId="ADAL" clId="{E7F8A72F-DB75-4173-8F55-61977D9C47CC}" dt="2023-06-30T20:04:45.125" v="50" actId="14100"/>
          <ac:picMkLst>
            <pc:docMk/>
            <pc:sldMk cId="3951975433" sldId="2033"/>
            <ac:picMk id="5" creationId="{BFB6E869-C7D3-E29F-8B47-4DA8D13BB3D1}"/>
          </ac:picMkLst>
        </pc:picChg>
      </pc:sldChg>
      <pc:sldChg chg="modSp mod">
        <pc:chgData name="Patel, Dipti" userId="7e034637-d7ef-492c-befa-cdbd915562d0" providerId="ADAL" clId="{E7F8A72F-DB75-4173-8F55-61977D9C47CC}" dt="2023-06-30T20:01:49.979" v="30" actId="20577"/>
        <pc:sldMkLst>
          <pc:docMk/>
          <pc:sldMk cId="2920996169" sldId="2038"/>
        </pc:sldMkLst>
        <pc:spChg chg="mod">
          <ac:chgData name="Patel, Dipti" userId="7e034637-d7ef-492c-befa-cdbd915562d0" providerId="ADAL" clId="{E7F8A72F-DB75-4173-8F55-61977D9C47CC}" dt="2023-06-30T20:01:49.979" v="30" actId="20577"/>
          <ac:spMkLst>
            <pc:docMk/>
            <pc:sldMk cId="2920996169" sldId="2038"/>
            <ac:spMk id="4" creationId="{46A4D7B8-0B7A-72C3-D51F-9E1D8953EF89}"/>
          </ac:spMkLst>
        </pc:spChg>
      </pc:sldChg>
    </pc:docChg>
  </pc:docChgLst>
  <pc:docChgLst>
    <pc:chgData name="Joiner, Kelly" userId="297ebadb-963a-4e86-9daa-3e04d448c7b4" providerId="ADAL" clId="{72542A7D-65E7-454E-8EAC-6146BFD508BC}"/>
    <pc:docChg chg="undo custSel addSld delSld modSld sldOrd modMainMaster">
      <pc:chgData name="Joiner, Kelly" userId="297ebadb-963a-4e86-9daa-3e04d448c7b4" providerId="ADAL" clId="{72542A7D-65E7-454E-8EAC-6146BFD508BC}" dt="2023-06-30T19:42:20.184" v="1002" actId="1076"/>
      <pc:docMkLst>
        <pc:docMk/>
      </pc:docMkLst>
      <pc:sldChg chg="addSp delSp modSp mod modClrScheme chgLayout">
        <pc:chgData name="Joiner, Kelly" userId="297ebadb-963a-4e86-9daa-3e04d448c7b4" providerId="ADAL" clId="{72542A7D-65E7-454E-8EAC-6146BFD508BC}" dt="2023-06-30T19:25:28.416" v="653" actId="700"/>
        <pc:sldMkLst>
          <pc:docMk/>
          <pc:sldMk cId="1836815567" sldId="256"/>
        </pc:sldMkLst>
        <pc:spChg chg="add del mod">
          <ac:chgData name="Joiner, Kelly" userId="297ebadb-963a-4e86-9daa-3e04d448c7b4" providerId="ADAL" clId="{72542A7D-65E7-454E-8EAC-6146BFD508BC}" dt="2023-06-30T19:25:28.416" v="653" actId="700"/>
          <ac:spMkLst>
            <pc:docMk/>
            <pc:sldMk cId="1836815567" sldId="256"/>
            <ac:spMk id="2" creationId="{00000000-0000-0000-0000-000000000000}"/>
          </ac:spMkLst>
        </pc:spChg>
        <pc:spChg chg="mod ord">
          <ac:chgData name="Joiner, Kelly" userId="297ebadb-963a-4e86-9daa-3e04d448c7b4" providerId="ADAL" clId="{72542A7D-65E7-454E-8EAC-6146BFD508BC}" dt="2023-06-30T19:25:28.416" v="653" actId="700"/>
          <ac:spMkLst>
            <pc:docMk/>
            <pc:sldMk cId="1836815567" sldId="256"/>
            <ac:spMk id="3" creationId="{00000000-0000-0000-0000-000000000000}"/>
          </ac:spMkLst>
        </pc:spChg>
        <pc:spChg chg="mod ord">
          <ac:chgData name="Joiner, Kelly" userId="297ebadb-963a-4e86-9daa-3e04d448c7b4" providerId="ADAL" clId="{72542A7D-65E7-454E-8EAC-6146BFD508BC}" dt="2023-06-30T19:25:28.416" v="653" actId="700"/>
          <ac:spMkLst>
            <pc:docMk/>
            <pc:sldMk cId="1836815567" sldId="256"/>
            <ac:spMk id="4" creationId="{00000000-0000-0000-0000-000000000000}"/>
          </ac:spMkLst>
        </pc:spChg>
        <pc:spChg chg="add del mod">
          <ac:chgData name="Joiner, Kelly" userId="297ebadb-963a-4e86-9daa-3e04d448c7b4" providerId="ADAL" clId="{72542A7D-65E7-454E-8EAC-6146BFD508BC}" dt="2023-06-30T19:25:28.416" v="653" actId="700"/>
          <ac:spMkLst>
            <pc:docMk/>
            <pc:sldMk cId="1836815567" sldId="256"/>
            <ac:spMk id="5" creationId="{00000000-0000-0000-0000-000000000000}"/>
          </ac:spMkLst>
        </pc:spChg>
      </pc:sldChg>
      <pc:sldChg chg="addSp delSp modSp mod modClrScheme chgLayout">
        <pc:chgData name="Joiner, Kelly" userId="297ebadb-963a-4e86-9daa-3e04d448c7b4" providerId="ADAL" clId="{72542A7D-65E7-454E-8EAC-6146BFD508BC}" dt="2023-06-30T19:26:18.477" v="834" actId="27636"/>
        <pc:sldMkLst>
          <pc:docMk/>
          <pc:sldMk cId="866387846" sldId="257"/>
        </pc:sldMkLst>
        <pc:spChg chg="mod ord">
          <ac:chgData name="Joiner, Kelly" userId="297ebadb-963a-4e86-9daa-3e04d448c7b4" providerId="ADAL" clId="{72542A7D-65E7-454E-8EAC-6146BFD508BC}" dt="2023-06-30T19:26:18.477" v="834" actId="27636"/>
          <ac:spMkLst>
            <pc:docMk/>
            <pc:sldMk cId="866387846" sldId="257"/>
            <ac:spMk id="2" creationId="{CE3FFD8E-C001-4D7A-0E4C-301FD840172C}"/>
          </ac:spMkLst>
        </pc:spChg>
        <pc:spChg chg="add del mod ord">
          <ac:chgData name="Joiner, Kelly" userId="297ebadb-963a-4e86-9daa-3e04d448c7b4" providerId="ADAL" clId="{72542A7D-65E7-454E-8EAC-6146BFD508BC}" dt="2023-06-30T19:25:50.640" v="721" actId="700"/>
          <ac:spMkLst>
            <pc:docMk/>
            <pc:sldMk cId="866387846" sldId="257"/>
            <ac:spMk id="3" creationId="{30049383-D88E-7873-7DD9-9F066522AF12}"/>
          </ac:spMkLst>
        </pc:spChg>
        <pc:spChg chg="add del mod ord">
          <ac:chgData name="Joiner, Kelly" userId="297ebadb-963a-4e86-9daa-3e04d448c7b4" providerId="ADAL" clId="{72542A7D-65E7-454E-8EAC-6146BFD508BC}" dt="2023-06-30T19:26:09.860" v="827" actId="700"/>
          <ac:spMkLst>
            <pc:docMk/>
            <pc:sldMk cId="866387846" sldId="257"/>
            <ac:spMk id="4" creationId="{83E6DAFC-1EFE-1119-30D3-B260ACFAD9A4}"/>
          </ac:spMkLst>
        </pc:spChg>
        <pc:spChg chg="add mod ord">
          <ac:chgData name="Joiner, Kelly" userId="297ebadb-963a-4e86-9daa-3e04d448c7b4" providerId="ADAL" clId="{72542A7D-65E7-454E-8EAC-6146BFD508BC}" dt="2023-06-30T19:26:18.476" v="833" actId="27636"/>
          <ac:spMkLst>
            <pc:docMk/>
            <pc:sldMk cId="866387846" sldId="257"/>
            <ac:spMk id="5" creationId="{A26E6ADB-D752-B088-8558-5FE4F1C4AC77}"/>
          </ac:spMkLst>
        </pc:spChg>
      </pc:sldChg>
      <pc:sldChg chg="modSp mod modClrScheme chgLayout">
        <pc:chgData name="Joiner, Kelly" userId="297ebadb-963a-4e86-9daa-3e04d448c7b4" providerId="ADAL" clId="{72542A7D-65E7-454E-8EAC-6146BFD508BC}" dt="2023-06-30T19:39:32.036" v="983" actId="2711"/>
        <pc:sldMkLst>
          <pc:docMk/>
          <pc:sldMk cId="403885646" sldId="258"/>
        </pc:sldMkLst>
        <pc:spChg chg="mod ord">
          <ac:chgData name="Joiner, Kelly" userId="297ebadb-963a-4e86-9daa-3e04d448c7b4" providerId="ADAL" clId="{72542A7D-65E7-454E-8EAC-6146BFD508BC}" dt="2023-06-30T19:39:32.036" v="983" actId="2711"/>
          <ac:spMkLst>
            <pc:docMk/>
            <pc:sldMk cId="403885646" sldId="258"/>
            <ac:spMk id="2" creationId="{DE02E762-D2D9-1D9C-F5AB-149647F71A02}"/>
          </ac:spMkLst>
        </pc:spChg>
        <pc:spChg chg="mod ord">
          <ac:chgData name="Joiner, Kelly" userId="297ebadb-963a-4e86-9daa-3e04d448c7b4" providerId="ADAL" clId="{72542A7D-65E7-454E-8EAC-6146BFD508BC}" dt="2023-06-30T19:26:18.361" v="828" actId="700"/>
          <ac:spMkLst>
            <pc:docMk/>
            <pc:sldMk cId="403885646" sldId="258"/>
            <ac:spMk id="3" creationId="{77C62DB7-1ACC-70B0-5684-ADB9C40D1E3E}"/>
          </ac:spMkLst>
        </pc:spChg>
      </pc:sldChg>
      <pc:sldChg chg="addSp delSp modSp mod modClrScheme chgLayout">
        <pc:chgData name="Joiner, Kelly" userId="297ebadb-963a-4e86-9daa-3e04d448c7b4" providerId="ADAL" clId="{72542A7D-65E7-454E-8EAC-6146BFD508BC}" dt="2023-06-30T19:26:18.361" v="828" actId="700"/>
        <pc:sldMkLst>
          <pc:docMk/>
          <pc:sldMk cId="72288889" sldId="259"/>
        </pc:sldMkLst>
        <pc:spChg chg="add del mod ord">
          <ac:chgData name="Joiner, Kelly" userId="297ebadb-963a-4e86-9daa-3e04d448c7b4" providerId="ADAL" clId="{72542A7D-65E7-454E-8EAC-6146BFD508BC}" dt="2023-06-30T19:26:18.361" v="828" actId="700"/>
          <ac:spMkLst>
            <pc:docMk/>
            <pc:sldMk cId="72288889" sldId="259"/>
            <ac:spMk id="2" creationId="{27AF9850-30F3-2554-C54D-6889D2133B6B}"/>
          </ac:spMkLst>
        </pc:spChg>
        <pc:spChg chg="mod ord">
          <ac:chgData name="Joiner, Kelly" userId="297ebadb-963a-4e86-9daa-3e04d448c7b4" providerId="ADAL" clId="{72542A7D-65E7-454E-8EAC-6146BFD508BC}" dt="2023-06-30T19:26:18.361" v="828" actId="700"/>
          <ac:spMkLst>
            <pc:docMk/>
            <pc:sldMk cId="72288889" sldId="259"/>
            <ac:spMk id="3" creationId="{CBC31938-DC44-A49C-AA05-999F990EAE3A}"/>
          </ac:spMkLst>
        </pc:spChg>
        <pc:spChg chg="add del mod ord">
          <ac:chgData name="Joiner, Kelly" userId="297ebadb-963a-4e86-9daa-3e04d448c7b4" providerId="ADAL" clId="{72542A7D-65E7-454E-8EAC-6146BFD508BC}" dt="2023-06-30T19:26:09.860" v="827" actId="700"/>
          <ac:spMkLst>
            <pc:docMk/>
            <pc:sldMk cId="72288889" sldId="259"/>
            <ac:spMk id="6" creationId="{42D76627-30B7-AC87-D99F-8ED4A943932B}"/>
          </ac:spMkLst>
        </pc:spChg>
        <pc:spChg chg="add mod ord">
          <ac:chgData name="Joiner, Kelly" userId="297ebadb-963a-4e86-9daa-3e04d448c7b4" providerId="ADAL" clId="{72542A7D-65E7-454E-8EAC-6146BFD508BC}" dt="2023-06-30T19:26:18.361" v="828" actId="700"/>
          <ac:spMkLst>
            <pc:docMk/>
            <pc:sldMk cId="72288889" sldId="259"/>
            <ac:spMk id="7" creationId="{42158FBD-600D-B181-908C-C9F6234EBBB8}"/>
          </ac:spMkLst>
        </pc:spChg>
      </pc:sldChg>
      <pc:sldChg chg="addSp delSp modSp mod modClrScheme chgLayout">
        <pc:chgData name="Joiner, Kelly" userId="297ebadb-963a-4e86-9daa-3e04d448c7b4" providerId="ADAL" clId="{72542A7D-65E7-454E-8EAC-6146BFD508BC}" dt="2023-06-30T19:26:18.361" v="828" actId="700"/>
        <pc:sldMkLst>
          <pc:docMk/>
          <pc:sldMk cId="2727956514" sldId="260"/>
        </pc:sldMkLst>
        <pc:spChg chg="add del mod ord">
          <ac:chgData name="Joiner, Kelly" userId="297ebadb-963a-4e86-9daa-3e04d448c7b4" providerId="ADAL" clId="{72542A7D-65E7-454E-8EAC-6146BFD508BC}" dt="2023-06-30T19:26:09.860" v="827" actId="700"/>
          <ac:spMkLst>
            <pc:docMk/>
            <pc:sldMk cId="2727956514" sldId="260"/>
            <ac:spMk id="2" creationId="{7C726B27-B144-7B75-8DC9-1B3FB1904A7B}"/>
          </ac:spMkLst>
        </pc:spChg>
        <pc:spChg chg="mod ord">
          <ac:chgData name="Joiner, Kelly" userId="297ebadb-963a-4e86-9daa-3e04d448c7b4" providerId="ADAL" clId="{72542A7D-65E7-454E-8EAC-6146BFD508BC}" dt="2023-06-30T19:26:18.361" v="828" actId="700"/>
          <ac:spMkLst>
            <pc:docMk/>
            <pc:sldMk cId="2727956514" sldId="260"/>
            <ac:spMk id="3" creationId="{E8374AD4-7FEB-05B6-C67E-27D56B463404}"/>
          </ac:spMkLst>
        </pc:spChg>
        <pc:graphicFrameChg chg="mod ord modGraphic">
          <ac:chgData name="Joiner, Kelly" userId="297ebadb-963a-4e86-9daa-3e04d448c7b4" providerId="ADAL" clId="{72542A7D-65E7-454E-8EAC-6146BFD508BC}" dt="2023-06-30T19:26:18.361" v="828" actId="700"/>
          <ac:graphicFrameMkLst>
            <pc:docMk/>
            <pc:sldMk cId="2727956514" sldId="260"/>
            <ac:graphicFrameMk id="7" creationId="{AC24A887-5BE5-9443-6EFE-0B017B6C356E}"/>
          </ac:graphicFrameMkLst>
        </pc:graphicFrameChg>
        <pc:picChg chg="mod">
          <ac:chgData name="Joiner, Kelly" userId="297ebadb-963a-4e86-9daa-3e04d448c7b4" providerId="ADAL" clId="{72542A7D-65E7-454E-8EAC-6146BFD508BC}" dt="2023-06-30T19:09:44.303" v="501" actId="1076"/>
          <ac:picMkLst>
            <pc:docMk/>
            <pc:sldMk cId="2727956514" sldId="260"/>
            <ac:picMk id="8" creationId="{7F76C133-CD24-147C-A619-9AF7E61B0754}"/>
          </ac:picMkLst>
        </pc:picChg>
      </pc:sldChg>
      <pc:sldChg chg="addSp delSp modSp mod modClrScheme chgLayout">
        <pc:chgData name="Joiner, Kelly" userId="297ebadb-963a-4e86-9daa-3e04d448c7b4" providerId="ADAL" clId="{72542A7D-65E7-454E-8EAC-6146BFD508BC}" dt="2023-06-30T19:41:57.217" v="1000" actId="1076"/>
        <pc:sldMkLst>
          <pc:docMk/>
          <pc:sldMk cId="2981560084" sldId="261"/>
        </pc:sldMkLst>
        <pc:spChg chg="add del mod ord">
          <ac:chgData name="Joiner, Kelly" userId="297ebadb-963a-4e86-9daa-3e04d448c7b4" providerId="ADAL" clId="{72542A7D-65E7-454E-8EAC-6146BFD508BC}" dt="2023-06-30T19:26:09.860" v="827" actId="700"/>
          <ac:spMkLst>
            <pc:docMk/>
            <pc:sldMk cId="2981560084" sldId="261"/>
            <ac:spMk id="2" creationId="{E6E22818-D8F8-15CA-3051-A5C487178C0D}"/>
          </ac:spMkLst>
        </pc:spChg>
        <pc:spChg chg="mod ord">
          <ac:chgData name="Joiner, Kelly" userId="297ebadb-963a-4e86-9daa-3e04d448c7b4" providerId="ADAL" clId="{72542A7D-65E7-454E-8EAC-6146BFD508BC}" dt="2023-06-30T19:26:18.361" v="828" actId="700"/>
          <ac:spMkLst>
            <pc:docMk/>
            <pc:sldMk cId="2981560084" sldId="261"/>
            <ac:spMk id="4" creationId="{EFFC273F-DFCC-9B90-36F3-0FEF1DABC0D6}"/>
          </ac:spMkLst>
        </pc:spChg>
        <pc:graphicFrameChg chg="mod ord modGraphic">
          <ac:chgData name="Joiner, Kelly" userId="297ebadb-963a-4e86-9daa-3e04d448c7b4" providerId="ADAL" clId="{72542A7D-65E7-454E-8EAC-6146BFD508BC}" dt="2023-06-30T19:41:57.217" v="1000" actId="1076"/>
          <ac:graphicFrameMkLst>
            <pc:docMk/>
            <pc:sldMk cId="2981560084" sldId="261"/>
            <ac:graphicFrameMk id="5" creationId="{0CC9AAA8-C925-95A6-97B3-AD7D75B223DB}"/>
          </ac:graphicFrameMkLst>
        </pc:graphicFrameChg>
      </pc:sldChg>
      <pc:sldChg chg="modSp mod modClrScheme chgLayout">
        <pc:chgData name="Joiner, Kelly" userId="297ebadb-963a-4e86-9daa-3e04d448c7b4" providerId="ADAL" clId="{72542A7D-65E7-454E-8EAC-6146BFD508BC}" dt="2023-06-30T19:29:00.146" v="869" actId="1076"/>
        <pc:sldMkLst>
          <pc:docMk/>
          <pc:sldMk cId="2807868007" sldId="263"/>
        </pc:sldMkLst>
        <pc:spChg chg="mod ord">
          <ac:chgData name="Joiner, Kelly" userId="297ebadb-963a-4e86-9daa-3e04d448c7b4" providerId="ADAL" clId="{72542A7D-65E7-454E-8EAC-6146BFD508BC}" dt="2023-06-30T19:26:18.361" v="828" actId="700"/>
          <ac:spMkLst>
            <pc:docMk/>
            <pc:sldMk cId="2807868007" sldId="263"/>
            <ac:spMk id="2" creationId="{9A384F07-1626-4EC7-8BE3-1F1C7E0BC15F}"/>
          </ac:spMkLst>
        </pc:spChg>
        <pc:spChg chg="mod ord">
          <ac:chgData name="Joiner, Kelly" userId="297ebadb-963a-4e86-9daa-3e04d448c7b4" providerId="ADAL" clId="{72542A7D-65E7-454E-8EAC-6146BFD508BC}" dt="2023-06-30T19:28:54.366" v="868" actId="27636"/>
          <ac:spMkLst>
            <pc:docMk/>
            <pc:sldMk cId="2807868007" sldId="263"/>
            <ac:spMk id="3" creationId="{8B25D1BE-0BC0-49C3-8B8C-090F88938DB3}"/>
          </ac:spMkLst>
        </pc:spChg>
        <pc:spChg chg="mod ord">
          <ac:chgData name="Joiner, Kelly" userId="297ebadb-963a-4e86-9daa-3e04d448c7b4" providerId="ADAL" clId="{72542A7D-65E7-454E-8EAC-6146BFD508BC}" dt="2023-06-30T19:29:00.146" v="869" actId="1076"/>
          <ac:spMkLst>
            <pc:docMk/>
            <pc:sldMk cId="2807868007" sldId="263"/>
            <ac:spMk id="4" creationId="{C6598039-0BBB-47CD-98C2-3018B4F62243}"/>
          </ac:spMkLst>
        </pc:spChg>
        <pc:spChg chg="mod">
          <ac:chgData name="Joiner, Kelly" userId="297ebadb-963a-4e86-9daa-3e04d448c7b4" providerId="ADAL" clId="{72542A7D-65E7-454E-8EAC-6146BFD508BC}" dt="2023-06-30T19:10:03.968" v="504" actId="1076"/>
          <ac:spMkLst>
            <pc:docMk/>
            <pc:sldMk cId="2807868007" sldId="263"/>
            <ac:spMk id="5" creationId="{B60EFA29-B682-4641-A762-B590122CF1E5}"/>
          </ac:spMkLst>
        </pc:spChg>
        <pc:spChg chg="mod">
          <ac:chgData name="Joiner, Kelly" userId="297ebadb-963a-4e86-9daa-3e04d448c7b4" providerId="ADAL" clId="{72542A7D-65E7-454E-8EAC-6146BFD508BC}" dt="2023-06-30T19:10:01.606" v="503" actId="1076"/>
          <ac:spMkLst>
            <pc:docMk/>
            <pc:sldMk cId="2807868007" sldId="263"/>
            <ac:spMk id="7" creationId="{09180B20-7A1F-4235-A385-F81F5307FE96}"/>
          </ac:spMkLst>
        </pc:spChg>
        <pc:spChg chg="mod">
          <ac:chgData name="Joiner, Kelly" userId="297ebadb-963a-4e86-9daa-3e04d448c7b4" providerId="ADAL" clId="{72542A7D-65E7-454E-8EAC-6146BFD508BC}" dt="2023-06-30T19:09:58.094" v="502" actId="1076"/>
          <ac:spMkLst>
            <pc:docMk/>
            <pc:sldMk cId="2807868007" sldId="263"/>
            <ac:spMk id="8" creationId="{470FACFB-FB26-4957-B778-36479EC6F7D0}"/>
          </ac:spMkLst>
        </pc:spChg>
      </pc:sldChg>
      <pc:sldChg chg="addSp delSp modSp mod modClrScheme chgLayout">
        <pc:chgData name="Joiner, Kelly" userId="297ebadb-963a-4e86-9daa-3e04d448c7b4" providerId="ADAL" clId="{72542A7D-65E7-454E-8EAC-6146BFD508BC}" dt="2023-06-30T19:26:18.361" v="828" actId="700"/>
        <pc:sldMkLst>
          <pc:docMk/>
          <pc:sldMk cId="1017075733" sldId="268"/>
        </pc:sldMkLst>
        <pc:spChg chg="add del mod ord">
          <ac:chgData name="Joiner, Kelly" userId="297ebadb-963a-4e86-9daa-3e04d448c7b4" providerId="ADAL" clId="{72542A7D-65E7-454E-8EAC-6146BFD508BC}" dt="2023-06-30T19:26:09.860" v="827" actId="700"/>
          <ac:spMkLst>
            <pc:docMk/>
            <pc:sldMk cId="1017075733" sldId="268"/>
            <ac:spMk id="2" creationId="{588A3BB2-9F95-2796-6211-FC054C13C8C9}"/>
          </ac:spMkLst>
        </pc:spChg>
        <pc:spChg chg="mod ord">
          <ac:chgData name="Joiner, Kelly" userId="297ebadb-963a-4e86-9daa-3e04d448c7b4" providerId="ADAL" clId="{72542A7D-65E7-454E-8EAC-6146BFD508BC}" dt="2023-06-30T19:26:18.361" v="828" actId="700"/>
          <ac:spMkLst>
            <pc:docMk/>
            <pc:sldMk cId="1017075733" sldId="268"/>
            <ac:spMk id="3" creationId="{30609998-BD67-5289-8ECE-53B5CA57529E}"/>
          </ac:spMkLst>
        </pc:spChg>
        <pc:picChg chg="mod ord">
          <ac:chgData name="Joiner, Kelly" userId="297ebadb-963a-4e86-9daa-3e04d448c7b4" providerId="ADAL" clId="{72542A7D-65E7-454E-8EAC-6146BFD508BC}" dt="2023-06-30T19:26:18.361" v="828" actId="700"/>
          <ac:picMkLst>
            <pc:docMk/>
            <pc:sldMk cId="1017075733" sldId="268"/>
            <ac:picMk id="4" creationId="{DCC29683-869E-3AF1-01E9-0A2B8C816520}"/>
          </ac:picMkLst>
        </pc:picChg>
      </pc:sldChg>
      <pc:sldChg chg="modSp mod modClrScheme chgLayout">
        <pc:chgData name="Joiner, Kelly" userId="297ebadb-963a-4e86-9daa-3e04d448c7b4" providerId="ADAL" clId="{72542A7D-65E7-454E-8EAC-6146BFD508BC}" dt="2023-06-30T19:30:56.253" v="897" actId="1076"/>
        <pc:sldMkLst>
          <pc:docMk/>
          <pc:sldMk cId="2688625416" sldId="306"/>
        </pc:sldMkLst>
        <pc:spChg chg="mod ord">
          <ac:chgData name="Joiner, Kelly" userId="297ebadb-963a-4e86-9daa-3e04d448c7b4" providerId="ADAL" clId="{72542A7D-65E7-454E-8EAC-6146BFD508BC}" dt="2023-06-30T19:26:18.361" v="828" actId="700"/>
          <ac:spMkLst>
            <pc:docMk/>
            <pc:sldMk cId="2688625416" sldId="306"/>
            <ac:spMk id="2" creationId="{47CDB886-09F5-4DD6-AB08-711C8803BF9C}"/>
          </ac:spMkLst>
        </pc:spChg>
        <pc:spChg chg="mod ord">
          <ac:chgData name="Joiner, Kelly" userId="297ebadb-963a-4e86-9daa-3e04d448c7b4" providerId="ADAL" clId="{72542A7D-65E7-454E-8EAC-6146BFD508BC}" dt="2023-06-30T19:30:44.199" v="893" actId="1076"/>
          <ac:spMkLst>
            <pc:docMk/>
            <pc:sldMk cId="2688625416" sldId="306"/>
            <ac:spMk id="3" creationId="{D01362A4-32D4-41F1-8E9A-61FCA3ED904F}"/>
          </ac:spMkLst>
        </pc:spChg>
        <pc:spChg chg="mod ord">
          <ac:chgData name="Joiner, Kelly" userId="297ebadb-963a-4e86-9daa-3e04d448c7b4" providerId="ADAL" clId="{72542A7D-65E7-454E-8EAC-6146BFD508BC}" dt="2023-06-30T19:30:31.735" v="890" actId="1076"/>
          <ac:spMkLst>
            <pc:docMk/>
            <pc:sldMk cId="2688625416" sldId="306"/>
            <ac:spMk id="4" creationId="{FD2C40A1-0EFB-4DA3-A5FD-E970E8ED3FEC}"/>
          </ac:spMkLst>
        </pc:spChg>
        <pc:spChg chg="mod">
          <ac:chgData name="Joiner, Kelly" userId="297ebadb-963a-4e86-9daa-3e04d448c7b4" providerId="ADAL" clId="{72542A7D-65E7-454E-8EAC-6146BFD508BC}" dt="2023-06-30T19:30:34.068" v="891" actId="1076"/>
          <ac:spMkLst>
            <pc:docMk/>
            <pc:sldMk cId="2688625416" sldId="306"/>
            <ac:spMk id="5" creationId="{0232A9ED-E219-4634-B0A6-E3CB780758C8}"/>
          </ac:spMkLst>
        </pc:spChg>
        <pc:spChg chg="mod">
          <ac:chgData name="Joiner, Kelly" userId="297ebadb-963a-4e86-9daa-3e04d448c7b4" providerId="ADAL" clId="{72542A7D-65E7-454E-8EAC-6146BFD508BC}" dt="2023-06-30T19:30:56.253" v="897" actId="1076"/>
          <ac:spMkLst>
            <pc:docMk/>
            <pc:sldMk cId="2688625416" sldId="306"/>
            <ac:spMk id="6" creationId="{D4C90CEF-0088-4205-9242-0B2055995493}"/>
          </ac:spMkLst>
        </pc:spChg>
        <pc:spChg chg="mod">
          <ac:chgData name="Joiner, Kelly" userId="297ebadb-963a-4e86-9daa-3e04d448c7b4" providerId="ADAL" clId="{72542A7D-65E7-454E-8EAC-6146BFD508BC}" dt="2023-06-30T19:29:32.904" v="875" actId="1076"/>
          <ac:spMkLst>
            <pc:docMk/>
            <pc:sldMk cId="2688625416" sldId="306"/>
            <ac:spMk id="7" creationId="{9869AA94-75D5-4B53-91B4-2AA2EB1BD4A2}"/>
          </ac:spMkLst>
        </pc:spChg>
        <pc:spChg chg="mod">
          <ac:chgData name="Joiner, Kelly" userId="297ebadb-963a-4e86-9daa-3e04d448c7b4" providerId="ADAL" clId="{72542A7D-65E7-454E-8EAC-6146BFD508BC}" dt="2023-06-30T19:30:49.909" v="895" actId="1076"/>
          <ac:spMkLst>
            <pc:docMk/>
            <pc:sldMk cId="2688625416" sldId="306"/>
            <ac:spMk id="8" creationId="{911E72CB-707E-C4A9-D497-EEF364940558}"/>
          </ac:spMkLst>
        </pc:spChg>
        <pc:spChg chg="mod">
          <ac:chgData name="Joiner, Kelly" userId="297ebadb-963a-4e86-9daa-3e04d448c7b4" providerId="ADAL" clId="{72542A7D-65E7-454E-8EAC-6146BFD508BC}" dt="2023-06-30T19:30:53.165" v="896" actId="1076"/>
          <ac:spMkLst>
            <pc:docMk/>
            <pc:sldMk cId="2688625416" sldId="306"/>
            <ac:spMk id="9" creationId="{FF272F9A-3B16-5D5F-0655-B0A0852C9FFA}"/>
          </ac:spMkLst>
        </pc:spChg>
        <pc:spChg chg="mod">
          <ac:chgData name="Joiner, Kelly" userId="297ebadb-963a-4e86-9daa-3e04d448c7b4" providerId="ADAL" clId="{72542A7D-65E7-454E-8EAC-6146BFD508BC}" dt="2023-06-30T19:30:46.538" v="894" actId="1076"/>
          <ac:spMkLst>
            <pc:docMk/>
            <pc:sldMk cId="2688625416" sldId="306"/>
            <ac:spMk id="11" creationId="{B147B653-4FFC-4180-8C45-FF5EC8DE0277}"/>
          </ac:spMkLst>
        </pc:spChg>
      </pc:sldChg>
      <pc:sldChg chg="modSp mod modClrScheme chgLayout">
        <pc:chgData name="Joiner, Kelly" userId="297ebadb-963a-4e86-9daa-3e04d448c7b4" providerId="ADAL" clId="{72542A7D-65E7-454E-8EAC-6146BFD508BC}" dt="2023-06-30T19:38:43.325" v="980" actId="2711"/>
        <pc:sldMkLst>
          <pc:docMk/>
          <pc:sldMk cId="2839013488" sldId="310"/>
        </pc:sldMkLst>
        <pc:spChg chg="mod ord">
          <ac:chgData name="Joiner, Kelly" userId="297ebadb-963a-4e86-9daa-3e04d448c7b4" providerId="ADAL" clId="{72542A7D-65E7-454E-8EAC-6146BFD508BC}" dt="2023-06-30T19:38:43.325" v="980" actId="2711"/>
          <ac:spMkLst>
            <pc:docMk/>
            <pc:sldMk cId="2839013488" sldId="310"/>
            <ac:spMk id="2" creationId="{0868A718-198C-5148-1783-D3BEBCA43C39}"/>
          </ac:spMkLst>
        </pc:spChg>
        <pc:spChg chg="mod ord">
          <ac:chgData name="Joiner, Kelly" userId="297ebadb-963a-4e86-9daa-3e04d448c7b4" providerId="ADAL" clId="{72542A7D-65E7-454E-8EAC-6146BFD508BC}" dt="2023-06-30T19:26:18.361" v="828" actId="700"/>
          <ac:spMkLst>
            <pc:docMk/>
            <pc:sldMk cId="2839013488" sldId="310"/>
            <ac:spMk id="3" creationId="{E8E92EC2-9DF2-A182-9F0D-33CF3A9036C5}"/>
          </ac:spMkLst>
        </pc:spChg>
      </pc:sldChg>
      <pc:sldChg chg="modSp mod modClrScheme chgLayout">
        <pc:chgData name="Joiner, Kelly" userId="297ebadb-963a-4e86-9daa-3e04d448c7b4" providerId="ADAL" clId="{72542A7D-65E7-454E-8EAC-6146BFD508BC}" dt="2023-06-30T19:38:51.387" v="982" actId="27636"/>
        <pc:sldMkLst>
          <pc:docMk/>
          <pc:sldMk cId="1179189594" sldId="312"/>
        </pc:sldMkLst>
        <pc:spChg chg="mod ord">
          <ac:chgData name="Joiner, Kelly" userId="297ebadb-963a-4e86-9daa-3e04d448c7b4" providerId="ADAL" clId="{72542A7D-65E7-454E-8EAC-6146BFD508BC}" dt="2023-06-30T19:26:18.361" v="828" actId="700"/>
          <ac:spMkLst>
            <pc:docMk/>
            <pc:sldMk cId="1179189594" sldId="312"/>
            <ac:spMk id="2" creationId="{C835E329-67B0-40F4-B41A-58D324A70B34}"/>
          </ac:spMkLst>
        </pc:spChg>
        <pc:spChg chg="mod ord">
          <ac:chgData name="Joiner, Kelly" userId="297ebadb-963a-4e86-9daa-3e04d448c7b4" providerId="ADAL" clId="{72542A7D-65E7-454E-8EAC-6146BFD508BC}" dt="2023-06-30T19:38:51.387" v="982" actId="27636"/>
          <ac:spMkLst>
            <pc:docMk/>
            <pc:sldMk cId="1179189594" sldId="312"/>
            <ac:spMk id="3" creationId="{FB7D23BF-66F2-4999-AF4E-F58DAAB64331}"/>
          </ac:spMkLst>
        </pc:spChg>
        <pc:picChg chg="mod">
          <ac:chgData name="Joiner, Kelly" userId="297ebadb-963a-4e86-9daa-3e04d448c7b4" providerId="ADAL" clId="{72542A7D-65E7-454E-8EAC-6146BFD508BC}" dt="2023-06-30T19:22:48.833" v="626" actId="1076"/>
          <ac:picMkLst>
            <pc:docMk/>
            <pc:sldMk cId="1179189594" sldId="312"/>
            <ac:picMk id="1026" creationId="{BF94F69F-EA51-4E5D-8EAE-8D64279F283A}"/>
          </ac:picMkLst>
        </pc:picChg>
      </pc:sldChg>
      <pc:sldChg chg="addSp delSp modSp mod modClrScheme chgLayout">
        <pc:chgData name="Joiner, Kelly" userId="297ebadb-963a-4e86-9daa-3e04d448c7b4" providerId="ADAL" clId="{72542A7D-65E7-454E-8EAC-6146BFD508BC}" dt="2023-06-30T19:26:18.361" v="828" actId="700"/>
        <pc:sldMkLst>
          <pc:docMk/>
          <pc:sldMk cId="672626362" sldId="314"/>
        </pc:sldMkLst>
        <pc:spChg chg="add del mod ord">
          <ac:chgData name="Joiner, Kelly" userId="297ebadb-963a-4e86-9daa-3e04d448c7b4" providerId="ADAL" clId="{72542A7D-65E7-454E-8EAC-6146BFD508BC}" dt="2023-06-30T19:26:09.860" v="827" actId="700"/>
          <ac:spMkLst>
            <pc:docMk/>
            <pc:sldMk cId="672626362" sldId="314"/>
            <ac:spMk id="2" creationId="{469B3605-4D14-70C8-D9AD-30A82D96A278}"/>
          </ac:spMkLst>
        </pc:spChg>
        <pc:spChg chg="mod ord">
          <ac:chgData name="Joiner, Kelly" userId="297ebadb-963a-4e86-9daa-3e04d448c7b4" providerId="ADAL" clId="{72542A7D-65E7-454E-8EAC-6146BFD508BC}" dt="2023-06-30T19:26:18.361" v="828" actId="700"/>
          <ac:spMkLst>
            <pc:docMk/>
            <pc:sldMk cId="672626362" sldId="314"/>
            <ac:spMk id="4" creationId="{9C6D8C0F-D6E9-6548-BEEC-432B06FF2284}"/>
          </ac:spMkLst>
        </pc:spChg>
        <pc:graphicFrameChg chg="mod ord modGraphic">
          <ac:chgData name="Joiner, Kelly" userId="297ebadb-963a-4e86-9daa-3e04d448c7b4" providerId="ADAL" clId="{72542A7D-65E7-454E-8EAC-6146BFD508BC}" dt="2023-06-30T19:26:18.361" v="828" actId="700"/>
          <ac:graphicFrameMkLst>
            <pc:docMk/>
            <pc:sldMk cId="672626362" sldId="314"/>
            <ac:graphicFrameMk id="13" creationId="{B3666225-E776-3DF1-0751-59AB896AAF17}"/>
          </ac:graphicFrameMkLst>
        </pc:graphicFrameChg>
      </pc:sldChg>
      <pc:sldChg chg="modSp mod modClrScheme chgLayout">
        <pc:chgData name="Joiner, Kelly" userId="297ebadb-963a-4e86-9daa-3e04d448c7b4" providerId="ADAL" clId="{72542A7D-65E7-454E-8EAC-6146BFD508BC}" dt="2023-06-30T19:26:18.361" v="828" actId="700"/>
        <pc:sldMkLst>
          <pc:docMk/>
          <pc:sldMk cId="2607908621" sldId="319"/>
        </pc:sldMkLst>
        <pc:spChg chg="mod ord">
          <ac:chgData name="Joiner, Kelly" userId="297ebadb-963a-4e86-9daa-3e04d448c7b4" providerId="ADAL" clId="{72542A7D-65E7-454E-8EAC-6146BFD508BC}" dt="2023-06-30T19:26:18.361" v="828" actId="700"/>
          <ac:spMkLst>
            <pc:docMk/>
            <pc:sldMk cId="2607908621" sldId="319"/>
            <ac:spMk id="2" creationId="{162B0C5B-8058-C1F4-5F32-5AA60E15CBCE}"/>
          </ac:spMkLst>
        </pc:spChg>
        <pc:spChg chg="mod ord">
          <ac:chgData name="Joiner, Kelly" userId="297ebadb-963a-4e86-9daa-3e04d448c7b4" providerId="ADAL" clId="{72542A7D-65E7-454E-8EAC-6146BFD508BC}" dt="2023-06-30T19:26:18.361" v="828" actId="700"/>
          <ac:spMkLst>
            <pc:docMk/>
            <pc:sldMk cId="2607908621" sldId="319"/>
            <ac:spMk id="3" creationId="{A8D87583-9FC1-3F97-F82E-0EE082D57D1C}"/>
          </ac:spMkLst>
        </pc:spChg>
      </pc:sldChg>
      <pc:sldChg chg="modSp mod modClrScheme chgLayout">
        <pc:chgData name="Joiner, Kelly" userId="297ebadb-963a-4e86-9daa-3e04d448c7b4" providerId="ADAL" clId="{72542A7D-65E7-454E-8EAC-6146BFD508BC}" dt="2023-06-30T19:26:18.361" v="828" actId="700"/>
        <pc:sldMkLst>
          <pc:docMk/>
          <pc:sldMk cId="1352785354" sldId="320"/>
        </pc:sldMkLst>
        <pc:spChg chg="mod ord">
          <ac:chgData name="Joiner, Kelly" userId="297ebadb-963a-4e86-9daa-3e04d448c7b4" providerId="ADAL" clId="{72542A7D-65E7-454E-8EAC-6146BFD508BC}" dt="2023-06-30T19:26:18.361" v="828" actId="700"/>
          <ac:spMkLst>
            <pc:docMk/>
            <pc:sldMk cId="1352785354" sldId="320"/>
            <ac:spMk id="2" creationId="{A33897D8-4070-7D11-849E-E532F04C16FF}"/>
          </ac:spMkLst>
        </pc:spChg>
        <pc:spChg chg="mod ord">
          <ac:chgData name="Joiner, Kelly" userId="297ebadb-963a-4e86-9daa-3e04d448c7b4" providerId="ADAL" clId="{72542A7D-65E7-454E-8EAC-6146BFD508BC}" dt="2023-06-30T19:26:18.361" v="828" actId="700"/>
          <ac:spMkLst>
            <pc:docMk/>
            <pc:sldMk cId="1352785354" sldId="320"/>
            <ac:spMk id="3" creationId="{DC3969B1-875B-45C5-FCB5-F3D2F1BD9A84}"/>
          </ac:spMkLst>
        </pc:spChg>
      </pc:sldChg>
      <pc:sldChg chg="modSp mod modClrScheme chgLayout">
        <pc:chgData name="Joiner, Kelly" userId="297ebadb-963a-4e86-9daa-3e04d448c7b4" providerId="ADAL" clId="{72542A7D-65E7-454E-8EAC-6146BFD508BC}" dt="2023-06-30T19:26:18.361" v="828" actId="700"/>
        <pc:sldMkLst>
          <pc:docMk/>
          <pc:sldMk cId="1951099125" sldId="321"/>
        </pc:sldMkLst>
        <pc:spChg chg="mod ord">
          <ac:chgData name="Joiner, Kelly" userId="297ebadb-963a-4e86-9daa-3e04d448c7b4" providerId="ADAL" clId="{72542A7D-65E7-454E-8EAC-6146BFD508BC}" dt="2023-06-30T19:26:18.361" v="828" actId="700"/>
          <ac:spMkLst>
            <pc:docMk/>
            <pc:sldMk cId="1951099125" sldId="321"/>
            <ac:spMk id="2" creationId="{7DDB5958-825E-9D3E-6E14-49C0DCEB05F0}"/>
          </ac:spMkLst>
        </pc:spChg>
        <pc:spChg chg="mod ord">
          <ac:chgData name="Joiner, Kelly" userId="297ebadb-963a-4e86-9daa-3e04d448c7b4" providerId="ADAL" clId="{72542A7D-65E7-454E-8EAC-6146BFD508BC}" dt="2023-06-30T19:26:18.361" v="828" actId="700"/>
          <ac:spMkLst>
            <pc:docMk/>
            <pc:sldMk cId="1951099125" sldId="321"/>
            <ac:spMk id="3" creationId="{34E7CDB0-95BA-C709-4B6C-1DEEAC8FFAB6}"/>
          </ac:spMkLst>
        </pc:spChg>
      </pc:sldChg>
      <pc:sldChg chg="modSp mod modClrScheme chgLayout">
        <pc:chgData name="Joiner, Kelly" userId="297ebadb-963a-4e86-9daa-3e04d448c7b4" providerId="ADAL" clId="{72542A7D-65E7-454E-8EAC-6146BFD508BC}" dt="2023-06-30T19:26:18.361" v="828" actId="700"/>
        <pc:sldMkLst>
          <pc:docMk/>
          <pc:sldMk cId="599863215" sldId="322"/>
        </pc:sldMkLst>
        <pc:spChg chg="mod ord">
          <ac:chgData name="Joiner, Kelly" userId="297ebadb-963a-4e86-9daa-3e04d448c7b4" providerId="ADAL" clId="{72542A7D-65E7-454E-8EAC-6146BFD508BC}" dt="2023-06-30T19:26:18.361" v="828" actId="700"/>
          <ac:spMkLst>
            <pc:docMk/>
            <pc:sldMk cId="599863215" sldId="322"/>
            <ac:spMk id="2" creationId="{B855E8E9-368D-044D-0680-AB077D97C758}"/>
          </ac:spMkLst>
        </pc:spChg>
        <pc:spChg chg="mod ord">
          <ac:chgData name="Joiner, Kelly" userId="297ebadb-963a-4e86-9daa-3e04d448c7b4" providerId="ADAL" clId="{72542A7D-65E7-454E-8EAC-6146BFD508BC}" dt="2023-06-30T19:26:18.361" v="828" actId="700"/>
          <ac:spMkLst>
            <pc:docMk/>
            <pc:sldMk cId="599863215" sldId="322"/>
            <ac:spMk id="3" creationId="{00C1494A-DDD0-565F-F924-656839FFD8B9}"/>
          </ac:spMkLst>
        </pc:spChg>
      </pc:sldChg>
      <pc:sldChg chg="modSp mod modClrScheme chgLayout">
        <pc:chgData name="Joiner, Kelly" userId="297ebadb-963a-4e86-9daa-3e04d448c7b4" providerId="ADAL" clId="{72542A7D-65E7-454E-8EAC-6146BFD508BC}" dt="2023-06-30T19:26:18.361" v="828" actId="700"/>
        <pc:sldMkLst>
          <pc:docMk/>
          <pc:sldMk cId="341528352" sldId="323"/>
        </pc:sldMkLst>
        <pc:spChg chg="mod ord">
          <ac:chgData name="Joiner, Kelly" userId="297ebadb-963a-4e86-9daa-3e04d448c7b4" providerId="ADAL" clId="{72542A7D-65E7-454E-8EAC-6146BFD508BC}" dt="2023-06-30T19:26:18.361" v="828" actId="700"/>
          <ac:spMkLst>
            <pc:docMk/>
            <pc:sldMk cId="341528352" sldId="323"/>
            <ac:spMk id="2" creationId="{39746863-1E48-83CC-5E8B-EE48FED495B0}"/>
          </ac:spMkLst>
        </pc:spChg>
        <pc:spChg chg="mod ord">
          <ac:chgData name="Joiner, Kelly" userId="297ebadb-963a-4e86-9daa-3e04d448c7b4" providerId="ADAL" clId="{72542A7D-65E7-454E-8EAC-6146BFD508BC}" dt="2023-06-30T19:26:18.361" v="828" actId="700"/>
          <ac:spMkLst>
            <pc:docMk/>
            <pc:sldMk cId="341528352" sldId="323"/>
            <ac:spMk id="3" creationId="{9B14A8B6-3BCE-5BE9-56E6-06CD9DEA7127}"/>
          </ac:spMkLst>
        </pc:spChg>
      </pc:sldChg>
      <pc:sldChg chg="modSp mod modClrScheme chgLayout">
        <pc:chgData name="Joiner, Kelly" userId="297ebadb-963a-4e86-9daa-3e04d448c7b4" providerId="ADAL" clId="{72542A7D-65E7-454E-8EAC-6146BFD508BC}" dt="2023-06-30T19:26:18.361" v="828" actId="700"/>
        <pc:sldMkLst>
          <pc:docMk/>
          <pc:sldMk cId="1652162518" sldId="326"/>
        </pc:sldMkLst>
        <pc:spChg chg="mod ord">
          <ac:chgData name="Joiner, Kelly" userId="297ebadb-963a-4e86-9daa-3e04d448c7b4" providerId="ADAL" clId="{72542A7D-65E7-454E-8EAC-6146BFD508BC}" dt="2023-06-30T19:26:18.361" v="828" actId="700"/>
          <ac:spMkLst>
            <pc:docMk/>
            <pc:sldMk cId="1652162518" sldId="326"/>
            <ac:spMk id="2" creationId="{72ABFD4E-B010-4856-4E1A-4911732ED42E}"/>
          </ac:spMkLst>
        </pc:spChg>
        <pc:spChg chg="mod ord">
          <ac:chgData name="Joiner, Kelly" userId="297ebadb-963a-4e86-9daa-3e04d448c7b4" providerId="ADAL" clId="{72542A7D-65E7-454E-8EAC-6146BFD508BC}" dt="2023-06-30T19:26:18.361" v="828" actId="700"/>
          <ac:spMkLst>
            <pc:docMk/>
            <pc:sldMk cId="1652162518" sldId="326"/>
            <ac:spMk id="4" creationId="{78D4EE8D-C1A1-825A-8D91-9DF10621BFDE}"/>
          </ac:spMkLst>
        </pc:spChg>
      </pc:sldChg>
      <pc:sldChg chg="addSp delSp modSp mod modClrScheme chgLayout">
        <pc:chgData name="Joiner, Kelly" userId="297ebadb-963a-4e86-9daa-3e04d448c7b4" providerId="ADAL" clId="{72542A7D-65E7-454E-8EAC-6146BFD508BC}" dt="2023-06-30T19:26:18.361" v="828" actId="700"/>
        <pc:sldMkLst>
          <pc:docMk/>
          <pc:sldMk cId="1716970747" sldId="327"/>
        </pc:sldMkLst>
        <pc:spChg chg="mod ord">
          <ac:chgData name="Joiner, Kelly" userId="297ebadb-963a-4e86-9daa-3e04d448c7b4" providerId="ADAL" clId="{72542A7D-65E7-454E-8EAC-6146BFD508BC}" dt="2023-06-30T19:26:18.361" v="828" actId="700"/>
          <ac:spMkLst>
            <pc:docMk/>
            <pc:sldMk cId="1716970747" sldId="327"/>
            <ac:spMk id="2" creationId="{E441EF20-497C-B21F-07C2-792D5B778A12}"/>
          </ac:spMkLst>
        </pc:spChg>
        <pc:spChg chg="add del mod ord">
          <ac:chgData name="Joiner, Kelly" userId="297ebadb-963a-4e86-9daa-3e04d448c7b4" providerId="ADAL" clId="{72542A7D-65E7-454E-8EAC-6146BFD508BC}" dt="2023-06-30T19:26:18.361" v="828" actId="700"/>
          <ac:spMkLst>
            <pc:docMk/>
            <pc:sldMk cId="1716970747" sldId="327"/>
            <ac:spMk id="3" creationId="{EE1214F2-0E61-BE64-14C4-67D2D1A1B14E}"/>
          </ac:spMkLst>
        </pc:spChg>
        <pc:spChg chg="mod ord">
          <ac:chgData name="Joiner, Kelly" userId="297ebadb-963a-4e86-9daa-3e04d448c7b4" providerId="ADAL" clId="{72542A7D-65E7-454E-8EAC-6146BFD508BC}" dt="2023-06-30T19:26:18.361" v="828" actId="700"/>
          <ac:spMkLst>
            <pc:docMk/>
            <pc:sldMk cId="1716970747" sldId="327"/>
            <ac:spMk id="4" creationId="{D5B8094A-1268-B6BC-A1FD-05367E98E545}"/>
          </ac:spMkLst>
        </pc:spChg>
      </pc:sldChg>
      <pc:sldChg chg="modSp mod modClrScheme chgLayout">
        <pc:chgData name="Joiner, Kelly" userId="297ebadb-963a-4e86-9daa-3e04d448c7b4" providerId="ADAL" clId="{72542A7D-65E7-454E-8EAC-6146BFD508BC}" dt="2023-06-30T19:34:24.969" v="946" actId="1076"/>
        <pc:sldMkLst>
          <pc:docMk/>
          <pc:sldMk cId="516965020" sldId="329"/>
        </pc:sldMkLst>
        <pc:spChg chg="mod ord">
          <ac:chgData name="Joiner, Kelly" userId="297ebadb-963a-4e86-9daa-3e04d448c7b4" providerId="ADAL" clId="{72542A7D-65E7-454E-8EAC-6146BFD508BC}" dt="2023-06-30T19:34:09.286" v="943" actId="27636"/>
          <ac:spMkLst>
            <pc:docMk/>
            <pc:sldMk cId="516965020" sldId="329"/>
            <ac:spMk id="2" creationId="{0F6ED437-FCA6-D3A6-226E-F6FC4D97326A}"/>
          </ac:spMkLst>
        </pc:spChg>
        <pc:spChg chg="mod ord">
          <ac:chgData name="Joiner, Kelly" userId="297ebadb-963a-4e86-9daa-3e04d448c7b4" providerId="ADAL" clId="{72542A7D-65E7-454E-8EAC-6146BFD508BC}" dt="2023-06-30T19:26:18.361" v="828" actId="700"/>
          <ac:spMkLst>
            <pc:docMk/>
            <pc:sldMk cId="516965020" sldId="329"/>
            <ac:spMk id="4" creationId="{8B3C9754-3FCD-FF3A-A6BA-98DDD46EB30D}"/>
          </ac:spMkLst>
        </pc:spChg>
        <pc:picChg chg="mod">
          <ac:chgData name="Joiner, Kelly" userId="297ebadb-963a-4e86-9daa-3e04d448c7b4" providerId="ADAL" clId="{72542A7D-65E7-454E-8EAC-6146BFD508BC}" dt="2023-06-30T19:34:24.969" v="946" actId="1076"/>
          <ac:picMkLst>
            <pc:docMk/>
            <pc:sldMk cId="516965020" sldId="329"/>
            <ac:picMk id="8" creationId="{2F3FD1C2-C7B1-D699-547A-5F7D77B46209}"/>
          </ac:picMkLst>
        </pc:picChg>
      </pc:sldChg>
      <pc:sldChg chg="modSp mod modClrScheme chgLayout">
        <pc:chgData name="Joiner, Kelly" userId="297ebadb-963a-4e86-9daa-3e04d448c7b4" providerId="ADAL" clId="{72542A7D-65E7-454E-8EAC-6146BFD508BC}" dt="2023-06-30T19:35:02.136" v="953" actId="14100"/>
        <pc:sldMkLst>
          <pc:docMk/>
          <pc:sldMk cId="2190555359" sldId="330"/>
        </pc:sldMkLst>
        <pc:spChg chg="mod ord">
          <ac:chgData name="Joiner, Kelly" userId="297ebadb-963a-4e86-9daa-3e04d448c7b4" providerId="ADAL" clId="{72542A7D-65E7-454E-8EAC-6146BFD508BC}" dt="2023-06-30T19:34:42.868" v="948" actId="14100"/>
          <ac:spMkLst>
            <pc:docMk/>
            <pc:sldMk cId="2190555359" sldId="330"/>
            <ac:spMk id="2" creationId="{84C3B705-83C4-F92E-4209-EBFC08A348B3}"/>
          </ac:spMkLst>
        </pc:spChg>
        <pc:spChg chg="mod ord">
          <ac:chgData name="Joiner, Kelly" userId="297ebadb-963a-4e86-9daa-3e04d448c7b4" providerId="ADAL" clId="{72542A7D-65E7-454E-8EAC-6146BFD508BC}" dt="2023-06-30T19:26:18.361" v="828" actId="700"/>
          <ac:spMkLst>
            <pc:docMk/>
            <pc:sldMk cId="2190555359" sldId="330"/>
            <ac:spMk id="4" creationId="{6BB12A32-66F0-36E4-9FD1-F8089E6169A3}"/>
          </ac:spMkLst>
        </pc:spChg>
        <pc:spChg chg="mod ord">
          <ac:chgData name="Joiner, Kelly" userId="297ebadb-963a-4e86-9daa-3e04d448c7b4" providerId="ADAL" clId="{72542A7D-65E7-454E-8EAC-6146BFD508BC}" dt="2023-06-30T19:34:47.252" v="950" actId="27636"/>
          <ac:spMkLst>
            <pc:docMk/>
            <pc:sldMk cId="2190555359" sldId="330"/>
            <ac:spMk id="7" creationId="{0B3DA3DF-C7FF-32CD-BA07-AB6EBD9EE99C}"/>
          </ac:spMkLst>
        </pc:spChg>
        <pc:cxnChg chg="mod">
          <ac:chgData name="Joiner, Kelly" userId="297ebadb-963a-4e86-9daa-3e04d448c7b4" providerId="ADAL" clId="{72542A7D-65E7-454E-8EAC-6146BFD508BC}" dt="2023-06-30T19:35:02.136" v="953" actId="14100"/>
          <ac:cxnSpMkLst>
            <pc:docMk/>
            <pc:sldMk cId="2190555359" sldId="330"/>
            <ac:cxnSpMk id="10" creationId="{422BE0F5-E213-2BB8-B69C-293CF934EEB7}"/>
          </ac:cxnSpMkLst>
        </pc:cxnChg>
      </pc:sldChg>
      <pc:sldChg chg="addSp delSp modSp mod modClrScheme chgLayout">
        <pc:chgData name="Joiner, Kelly" userId="297ebadb-963a-4e86-9daa-3e04d448c7b4" providerId="ADAL" clId="{72542A7D-65E7-454E-8EAC-6146BFD508BC}" dt="2023-06-30T19:26:18.361" v="828" actId="700"/>
        <pc:sldMkLst>
          <pc:docMk/>
          <pc:sldMk cId="1813103419" sldId="331"/>
        </pc:sldMkLst>
        <pc:spChg chg="add del mod ord">
          <ac:chgData name="Joiner, Kelly" userId="297ebadb-963a-4e86-9daa-3e04d448c7b4" providerId="ADAL" clId="{72542A7D-65E7-454E-8EAC-6146BFD508BC}" dt="2023-06-30T19:26:18.361" v="828" actId="700"/>
          <ac:spMkLst>
            <pc:docMk/>
            <pc:sldMk cId="1813103419" sldId="331"/>
            <ac:spMk id="2" creationId="{99BB04ED-AC28-8AAB-8205-1216CB4633D1}"/>
          </ac:spMkLst>
        </pc:spChg>
        <pc:spChg chg="mod ord">
          <ac:chgData name="Joiner, Kelly" userId="297ebadb-963a-4e86-9daa-3e04d448c7b4" providerId="ADAL" clId="{72542A7D-65E7-454E-8EAC-6146BFD508BC}" dt="2023-06-30T19:26:18.361" v="828" actId="700"/>
          <ac:spMkLst>
            <pc:docMk/>
            <pc:sldMk cId="1813103419" sldId="331"/>
            <ac:spMk id="3" creationId="{5ABF90D5-F605-D972-981A-CF829FB12F70}"/>
          </ac:spMkLst>
        </pc:spChg>
        <pc:spChg chg="add del mod ord">
          <ac:chgData name="Joiner, Kelly" userId="297ebadb-963a-4e86-9daa-3e04d448c7b4" providerId="ADAL" clId="{72542A7D-65E7-454E-8EAC-6146BFD508BC}" dt="2023-06-30T19:26:09.860" v="827" actId="700"/>
          <ac:spMkLst>
            <pc:docMk/>
            <pc:sldMk cId="1813103419" sldId="331"/>
            <ac:spMk id="4" creationId="{DB4C6AA6-D3F4-C952-1485-BD198DA390F7}"/>
          </ac:spMkLst>
        </pc:spChg>
        <pc:spChg chg="add mod ord">
          <ac:chgData name="Joiner, Kelly" userId="297ebadb-963a-4e86-9daa-3e04d448c7b4" providerId="ADAL" clId="{72542A7D-65E7-454E-8EAC-6146BFD508BC}" dt="2023-06-30T19:26:18.361" v="828" actId="700"/>
          <ac:spMkLst>
            <pc:docMk/>
            <pc:sldMk cId="1813103419" sldId="331"/>
            <ac:spMk id="5" creationId="{D9036864-7785-A05B-CEC0-A527D18D6688}"/>
          </ac:spMkLst>
        </pc:spChg>
      </pc:sldChg>
      <pc:sldChg chg="addSp delSp modSp mod modClrScheme chgLayout">
        <pc:chgData name="Joiner, Kelly" userId="297ebadb-963a-4e86-9daa-3e04d448c7b4" providerId="ADAL" clId="{72542A7D-65E7-454E-8EAC-6146BFD508BC}" dt="2023-06-30T19:41:27.606" v="996" actId="14100"/>
        <pc:sldMkLst>
          <pc:docMk/>
          <pc:sldMk cId="3704158202" sldId="332"/>
        </pc:sldMkLst>
        <pc:spChg chg="add del mod ord">
          <ac:chgData name="Joiner, Kelly" userId="297ebadb-963a-4e86-9daa-3e04d448c7b4" providerId="ADAL" clId="{72542A7D-65E7-454E-8EAC-6146BFD508BC}" dt="2023-06-30T19:26:09.860" v="827" actId="700"/>
          <ac:spMkLst>
            <pc:docMk/>
            <pc:sldMk cId="3704158202" sldId="332"/>
            <ac:spMk id="2" creationId="{A2535D2D-ACFB-6045-248A-41C08616AF42}"/>
          </ac:spMkLst>
        </pc:spChg>
        <pc:spChg chg="mod ord">
          <ac:chgData name="Joiner, Kelly" userId="297ebadb-963a-4e86-9daa-3e04d448c7b4" providerId="ADAL" clId="{72542A7D-65E7-454E-8EAC-6146BFD508BC}" dt="2023-06-30T19:26:18.361" v="828" actId="700"/>
          <ac:spMkLst>
            <pc:docMk/>
            <pc:sldMk cId="3704158202" sldId="332"/>
            <ac:spMk id="3" creationId="{2252D3F3-6532-E233-920F-1F5B6B7EC05B}"/>
          </ac:spMkLst>
        </pc:spChg>
        <pc:spChg chg="add del mod">
          <ac:chgData name="Joiner, Kelly" userId="297ebadb-963a-4e86-9daa-3e04d448c7b4" providerId="ADAL" clId="{72542A7D-65E7-454E-8EAC-6146BFD508BC}" dt="2023-06-30T19:40:57.269" v="988" actId="478"/>
          <ac:spMkLst>
            <pc:docMk/>
            <pc:sldMk cId="3704158202" sldId="332"/>
            <ac:spMk id="5" creationId="{E274C5BD-3F68-3765-ACB1-68701F118F0D}"/>
          </ac:spMkLst>
        </pc:spChg>
        <pc:picChg chg="del mod ord">
          <ac:chgData name="Joiner, Kelly" userId="297ebadb-963a-4e86-9daa-3e04d448c7b4" providerId="ADAL" clId="{72542A7D-65E7-454E-8EAC-6146BFD508BC}" dt="2023-06-30T19:40:52.718" v="987" actId="478"/>
          <ac:picMkLst>
            <pc:docMk/>
            <pc:sldMk cId="3704158202" sldId="332"/>
            <ac:picMk id="6" creationId="{9588392A-1E46-EFBC-BFB9-DC2203675FEE}"/>
          </ac:picMkLst>
        </pc:picChg>
        <pc:picChg chg="add mod">
          <ac:chgData name="Joiner, Kelly" userId="297ebadb-963a-4e86-9daa-3e04d448c7b4" providerId="ADAL" clId="{72542A7D-65E7-454E-8EAC-6146BFD508BC}" dt="2023-06-30T19:41:27.606" v="996" actId="14100"/>
          <ac:picMkLst>
            <pc:docMk/>
            <pc:sldMk cId="3704158202" sldId="332"/>
            <ac:picMk id="7" creationId="{809A06CB-B5A9-E268-9B34-386A3B9BA087}"/>
          </ac:picMkLst>
        </pc:picChg>
        <pc:picChg chg="mod">
          <ac:chgData name="Joiner, Kelly" userId="297ebadb-963a-4e86-9daa-3e04d448c7b4" providerId="ADAL" clId="{72542A7D-65E7-454E-8EAC-6146BFD508BC}" dt="2023-06-30T19:41:22.707" v="994" actId="1076"/>
          <ac:picMkLst>
            <pc:docMk/>
            <pc:sldMk cId="3704158202" sldId="332"/>
            <ac:picMk id="8" creationId="{BD1A2500-F7A8-81F0-3066-E6C5E96AACA2}"/>
          </ac:picMkLst>
        </pc:picChg>
      </pc:sldChg>
      <pc:sldChg chg="addSp delSp modSp mod modClrScheme chgLayout">
        <pc:chgData name="Joiner, Kelly" userId="297ebadb-963a-4e86-9daa-3e04d448c7b4" providerId="ADAL" clId="{72542A7D-65E7-454E-8EAC-6146BFD508BC}" dt="2023-06-30T19:26:18.361" v="828" actId="700"/>
        <pc:sldMkLst>
          <pc:docMk/>
          <pc:sldMk cId="1524926159" sldId="333"/>
        </pc:sldMkLst>
        <pc:spChg chg="mod ord">
          <ac:chgData name="Joiner, Kelly" userId="297ebadb-963a-4e86-9daa-3e04d448c7b4" providerId="ADAL" clId="{72542A7D-65E7-454E-8EAC-6146BFD508BC}" dt="2023-06-30T19:26:18.361" v="828" actId="700"/>
          <ac:spMkLst>
            <pc:docMk/>
            <pc:sldMk cId="1524926159" sldId="333"/>
            <ac:spMk id="2" creationId="{AF9A668D-7AAE-429D-9B97-EC18156D4E38}"/>
          </ac:spMkLst>
        </pc:spChg>
        <pc:spChg chg="add del mod ord">
          <ac:chgData name="Joiner, Kelly" userId="297ebadb-963a-4e86-9daa-3e04d448c7b4" providerId="ADAL" clId="{72542A7D-65E7-454E-8EAC-6146BFD508BC}" dt="2023-06-30T19:26:18.361" v="828" actId="700"/>
          <ac:spMkLst>
            <pc:docMk/>
            <pc:sldMk cId="1524926159" sldId="333"/>
            <ac:spMk id="3" creationId="{B3A4B107-9371-4AA9-8BB1-71336C089617}"/>
          </ac:spMkLst>
        </pc:spChg>
        <pc:spChg chg="add del mod ord">
          <ac:chgData name="Joiner, Kelly" userId="297ebadb-963a-4e86-9daa-3e04d448c7b4" providerId="ADAL" clId="{72542A7D-65E7-454E-8EAC-6146BFD508BC}" dt="2023-06-30T19:26:09.860" v="827" actId="700"/>
          <ac:spMkLst>
            <pc:docMk/>
            <pc:sldMk cId="1524926159" sldId="333"/>
            <ac:spMk id="4" creationId="{61977859-E81E-8A53-E73F-B6582616D489}"/>
          </ac:spMkLst>
        </pc:spChg>
        <pc:spChg chg="add mod ord">
          <ac:chgData name="Joiner, Kelly" userId="297ebadb-963a-4e86-9daa-3e04d448c7b4" providerId="ADAL" clId="{72542A7D-65E7-454E-8EAC-6146BFD508BC}" dt="2023-06-30T19:26:18.361" v="828" actId="700"/>
          <ac:spMkLst>
            <pc:docMk/>
            <pc:sldMk cId="1524926159" sldId="333"/>
            <ac:spMk id="5" creationId="{BF5B5C69-2ADF-BEAE-BBDC-D6E01E5EDE79}"/>
          </ac:spMkLst>
        </pc:spChg>
      </pc:sldChg>
      <pc:sldChg chg="addSp delSp modSp mod modClrScheme chgLayout">
        <pc:chgData name="Joiner, Kelly" userId="297ebadb-963a-4e86-9daa-3e04d448c7b4" providerId="ADAL" clId="{72542A7D-65E7-454E-8EAC-6146BFD508BC}" dt="2023-06-30T19:26:18.361" v="828" actId="700"/>
        <pc:sldMkLst>
          <pc:docMk/>
          <pc:sldMk cId="2154412093" sldId="334"/>
        </pc:sldMkLst>
        <pc:spChg chg="add del mod ord">
          <ac:chgData name="Joiner, Kelly" userId="297ebadb-963a-4e86-9daa-3e04d448c7b4" providerId="ADAL" clId="{72542A7D-65E7-454E-8EAC-6146BFD508BC}" dt="2023-06-30T19:26:18.361" v="828" actId="700"/>
          <ac:spMkLst>
            <pc:docMk/>
            <pc:sldMk cId="2154412093" sldId="334"/>
            <ac:spMk id="2" creationId="{ECE50D05-A820-1676-E862-9F58BA7000AF}"/>
          </ac:spMkLst>
        </pc:spChg>
        <pc:spChg chg="mod ord">
          <ac:chgData name="Joiner, Kelly" userId="297ebadb-963a-4e86-9daa-3e04d448c7b4" providerId="ADAL" clId="{72542A7D-65E7-454E-8EAC-6146BFD508BC}" dt="2023-06-30T19:26:18.361" v="828" actId="700"/>
          <ac:spMkLst>
            <pc:docMk/>
            <pc:sldMk cId="2154412093" sldId="334"/>
            <ac:spMk id="3" creationId="{11A21FDC-7633-0120-1CA0-9A8460A60CB9}"/>
          </ac:spMkLst>
        </pc:spChg>
        <pc:spChg chg="add del mod ord">
          <ac:chgData name="Joiner, Kelly" userId="297ebadb-963a-4e86-9daa-3e04d448c7b4" providerId="ADAL" clId="{72542A7D-65E7-454E-8EAC-6146BFD508BC}" dt="2023-06-30T19:26:09.860" v="827" actId="700"/>
          <ac:spMkLst>
            <pc:docMk/>
            <pc:sldMk cId="2154412093" sldId="334"/>
            <ac:spMk id="4" creationId="{7450D1E8-E088-00E3-88E1-24F35B1291EC}"/>
          </ac:spMkLst>
        </pc:spChg>
        <pc:spChg chg="add mod ord">
          <ac:chgData name="Joiner, Kelly" userId="297ebadb-963a-4e86-9daa-3e04d448c7b4" providerId="ADAL" clId="{72542A7D-65E7-454E-8EAC-6146BFD508BC}" dt="2023-06-30T19:26:18.361" v="828" actId="700"/>
          <ac:spMkLst>
            <pc:docMk/>
            <pc:sldMk cId="2154412093" sldId="334"/>
            <ac:spMk id="5" creationId="{BF39D7AA-36C3-2A25-5CAC-B228FD3FA1EE}"/>
          </ac:spMkLst>
        </pc:spChg>
      </pc:sldChg>
      <pc:sldChg chg="addSp delSp modSp mod modClrScheme chgLayout">
        <pc:chgData name="Joiner, Kelly" userId="297ebadb-963a-4e86-9daa-3e04d448c7b4" providerId="ADAL" clId="{72542A7D-65E7-454E-8EAC-6146BFD508BC}" dt="2023-06-30T19:41:38.874" v="998" actId="478"/>
        <pc:sldMkLst>
          <pc:docMk/>
          <pc:sldMk cId="3890204211" sldId="335"/>
        </pc:sldMkLst>
        <pc:spChg chg="add del mod ord">
          <ac:chgData name="Joiner, Kelly" userId="297ebadb-963a-4e86-9daa-3e04d448c7b4" providerId="ADAL" clId="{72542A7D-65E7-454E-8EAC-6146BFD508BC}" dt="2023-06-30T19:26:09.860" v="827" actId="700"/>
          <ac:spMkLst>
            <pc:docMk/>
            <pc:sldMk cId="3890204211" sldId="335"/>
            <ac:spMk id="2" creationId="{B7360C48-94DB-E86A-3FC2-B0CEE56186F8}"/>
          </ac:spMkLst>
        </pc:spChg>
        <pc:spChg chg="mod ord">
          <ac:chgData name="Joiner, Kelly" userId="297ebadb-963a-4e86-9daa-3e04d448c7b4" providerId="ADAL" clId="{72542A7D-65E7-454E-8EAC-6146BFD508BC}" dt="2023-06-30T19:26:18.361" v="828" actId="700"/>
          <ac:spMkLst>
            <pc:docMk/>
            <pc:sldMk cId="3890204211" sldId="335"/>
            <ac:spMk id="3" creationId="{59D1EF6E-7CE8-D8A8-2420-F0626626D6B1}"/>
          </ac:spMkLst>
        </pc:spChg>
        <pc:spChg chg="add del mod ord">
          <ac:chgData name="Joiner, Kelly" userId="297ebadb-963a-4e86-9daa-3e04d448c7b4" providerId="ADAL" clId="{72542A7D-65E7-454E-8EAC-6146BFD508BC}" dt="2023-06-30T19:41:38.874" v="998" actId="478"/>
          <ac:spMkLst>
            <pc:docMk/>
            <pc:sldMk cId="3890204211" sldId="335"/>
            <ac:spMk id="5" creationId="{35535A98-D989-7FD5-4C51-FBCA11212D29}"/>
          </ac:spMkLst>
        </pc:spChg>
      </pc:sldChg>
      <pc:sldChg chg="modSp mod modClrScheme chgLayout">
        <pc:chgData name="Joiner, Kelly" userId="297ebadb-963a-4e86-9daa-3e04d448c7b4" providerId="ADAL" clId="{72542A7D-65E7-454E-8EAC-6146BFD508BC}" dt="2023-06-30T19:35:10.798" v="954" actId="14100"/>
        <pc:sldMkLst>
          <pc:docMk/>
          <pc:sldMk cId="3245969535" sldId="336"/>
        </pc:sldMkLst>
        <pc:spChg chg="mod ord">
          <ac:chgData name="Joiner, Kelly" userId="297ebadb-963a-4e86-9daa-3e04d448c7b4" providerId="ADAL" clId="{72542A7D-65E7-454E-8EAC-6146BFD508BC}" dt="2023-06-30T19:35:10.798" v="954" actId="14100"/>
          <ac:spMkLst>
            <pc:docMk/>
            <pc:sldMk cId="3245969535" sldId="336"/>
            <ac:spMk id="2" creationId="{02451530-3A23-E6AF-0AF5-0F405672B2C6}"/>
          </ac:spMkLst>
        </pc:spChg>
        <pc:spChg chg="mod ord">
          <ac:chgData name="Joiner, Kelly" userId="297ebadb-963a-4e86-9daa-3e04d448c7b4" providerId="ADAL" clId="{72542A7D-65E7-454E-8EAC-6146BFD508BC}" dt="2023-06-30T19:26:18.361" v="828" actId="700"/>
          <ac:spMkLst>
            <pc:docMk/>
            <pc:sldMk cId="3245969535" sldId="336"/>
            <ac:spMk id="4" creationId="{4BB20675-A87D-71C5-988A-072A0800AE75}"/>
          </ac:spMkLst>
        </pc:spChg>
      </pc:sldChg>
      <pc:sldChg chg="modSp mod modClrScheme chgLayout">
        <pc:chgData name="Joiner, Kelly" userId="297ebadb-963a-4e86-9daa-3e04d448c7b4" providerId="ADAL" clId="{72542A7D-65E7-454E-8EAC-6146BFD508BC}" dt="2023-06-30T19:35:32.841" v="959" actId="1076"/>
        <pc:sldMkLst>
          <pc:docMk/>
          <pc:sldMk cId="2406046296" sldId="337"/>
        </pc:sldMkLst>
        <pc:spChg chg="mod ord">
          <ac:chgData name="Joiner, Kelly" userId="297ebadb-963a-4e86-9daa-3e04d448c7b4" providerId="ADAL" clId="{72542A7D-65E7-454E-8EAC-6146BFD508BC}" dt="2023-06-30T19:35:23.763" v="957" actId="1076"/>
          <ac:spMkLst>
            <pc:docMk/>
            <pc:sldMk cId="2406046296" sldId="337"/>
            <ac:spMk id="2" creationId="{080ED7EC-5EBD-2EFC-EB1E-360D289A8F45}"/>
          </ac:spMkLst>
        </pc:spChg>
        <pc:spChg chg="mod ord">
          <ac:chgData name="Joiner, Kelly" userId="297ebadb-963a-4e86-9daa-3e04d448c7b4" providerId="ADAL" clId="{72542A7D-65E7-454E-8EAC-6146BFD508BC}" dt="2023-06-30T19:26:18.361" v="828" actId="700"/>
          <ac:spMkLst>
            <pc:docMk/>
            <pc:sldMk cId="2406046296" sldId="337"/>
            <ac:spMk id="4" creationId="{1738B999-1FCB-F226-DAE5-6FBFD87743F5}"/>
          </ac:spMkLst>
        </pc:spChg>
        <pc:spChg chg="mod">
          <ac:chgData name="Joiner, Kelly" userId="297ebadb-963a-4e86-9daa-3e04d448c7b4" providerId="ADAL" clId="{72542A7D-65E7-454E-8EAC-6146BFD508BC}" dt="2023-06-30T19:35:18.167" v="955" actId="1076"/>
          <ac:spMkLst>
            <pc:docMk/>
            <pc:sldMk cId="2406046296" sldId="337"/>
            <ac:spMk id="6" creationId="{CAC8B3A9-40EC-8AAD-A509-7E1185025891}"/>
          </ac:spMkLst>
        </pc:spChg>
        <pc:picChg chg="mod">
          <ac:chgData name="Joiner, Kelly" userId="297ebadb-963a-4e86-9daa-3e04d448c7b4" providerId="ADAL" clId="{72542A7D-65E7-454E-8EAC-6146BFD508BC}" dt="2023-06-30T19:35:32.841" v="959" actId="1076"/>
          <ac:picMkLst>
            <pc:docMk/>
            <pc:sldMk cId="2406046296" sldId="337"/>
            <ac:picMk id="5" creationId="{C16143F2-C8BC-5B2E-5C53-659FE6D39BE8}"/>
          </ac:picMkLst>
        </pc:picChg>
      </pc:sldChg>
      <pc:sldChg chg="modSp mod modClrScheme chgLayout">
        <pc:chgData name="Joiner, Kelly" userId="297ebadb-963a-4e86-9daa-3e04d448c7b4" providerId="ADAL" clId="{72542A7D-65E7-454E-8EAC-6146BFD508BC}" dt="2023-06-30T19:35:53.087" v="962" actId="1076"/>
        <pc:sldMkLst>
          <pc:docMk/>
          <pc:sldMk cId="999671069" sldId="338"/>
        </pc:sldMkLst>
        <pc:spChg chg="mod ord">
          <ac:chgData name="Joiner, Kelly" userId="297ebadb-963a-4e86-9daa-3e04d448c7b4" providerId="ADAL" clId="{72542A7D-65E7-454E-8EAC-6146BFD508BC}" dt="2023-06-30T19:35:53.087" v="962" actId="1076"/>
          <ac:spMkLst>
            <pc:docMk/>
            <pc:sldMk cId="999671069" sldId="338"/>
            <ac:spMk id="2" creationId="{080ED7EC-5EBD-2EFC-EB1E-360D289A8F45}"/>
          </ac:spMkLst>
        </pc:spChg>
        <pc:spChg chg="mod ord">
          <ac:chgData name="Joiner, Kelly" userId="297ebadb-963a-4e86-9daa-3e04d448c7b4" providerId="ADAL" clId="{72542A7D-65E7-454E-8EAC-6146BFD508BC}" dt="2023-06-30T19:26:18.361" v="828" actId="700"/>
          <ac:spMkLst>
            <pc:docMk/>
            <pc:sldMk cId="999671069" sldId="338"/>
            <ac:spMk id="4" creationId="{1738B999-1FCB-F226-DAE5-6FBFD87743F5}"/>
          </ac:spMkLst>
        </pc:spChg>
      </pc:sldChg>
      <pc:sldChg chg="modSp mod modClrScheme chgLayout">
        <pc:chgData name="Joiner, Kelly" userId="297ebadb-963a-4e86-9daa-3e04d448c7b4" providerId="ADAL" clId="{72542A7D-65E7-454E-8EAC-6146BFD508BC}" dt="2023-06-30T19:42:20.184" v="1002" actId="1076"/>
        <pc:sldMkLst>
          <pc:docMk/>
          <pc:sldMk cId="2863569633" sldId="339"/>
        </pc:sldMkLst>
        <pc:spChg chg="mod ord">
          <ac:chgData name="Joiner, Kelly" userId="297ebadb-963a-4e86-9daa-3e04d448c7b4" providerId="ADAL" clId="{72542A7D-65E7-454E-8EAC-6146BFD508BC}" dt="2023-06-30T19:28:36.191" v="864" actId="1076"/>
          <ac:spMkLst>
            <pc:docMk/>
            <pc:sldMk cId="2863569633" sldId="339"/>
            <ac:spMk id="2" creationId="{396CBE7F-66C5-F599-8B15-7DC058F74977}"/>
          </ac:spMkLst>
        </pc:spChg>
        <pc:spChg chg="mod ord">
          <ac:chgData name="Joiner, Kelly" userId="297ebadb-963a-4e86-9daa-3e04d448c7b4" providerId="ADAL" clId="{72542A7D-65E7-454E-8EAC-6146BFD508BC}" dt="2023-06-30T19:26:18.361" v="828" actId="700"/>
          <ac:spMkLst>
            <pc:docMk/>
            <pc:sldMk cId="2863569633" sldId="339"/>
            <ac:spMk id="3" creationId="{EA528528-88A7-E01C-A9C5-EAF268A40F3B}"/>
          </ac:spMkLst>
        </pc:spChg>
        <pc:spChg chg="mod">
          <ac:chgData name="Joiner, Kelly" userId="297ebadb-963a-4e86-9daa-3e04d448c7b4" providerId="ADAL" clId="{72542A7D-65E7-454E-8EAC-6146BFD508BC}" dt="2023-06-30T19:42:20.184" v="1002" actId="1076"/>
          <ac:spMkLst>
            <pc:docMk/>
            <pc:sldMk cId="2863569633" sldId="339"/>
            <ac:spMk id="4" creationId="{492C3601-5B72-B9E5-28CC-98F7D364846D}"/>
          </ac:spMkLst>
        </pc:spChg>
      </pc:sldChg>
      <pc:sldChg chg="addSp delSp modSp mod modClrScheme chgLayout">
        <pc:chgData name="Joiner, Kelly" userId="297ebadb-963a-4e86-9daa-3e04d448c7b4" providerId="ADAL" clId="{72542A7D-65E7-454E-8EAC-6146BFD508BC}" dt="2023-06-30T19:41:43.178" v="999" actId="478"/>
        <pc:sldMkLst>
          <pc:docMk/>
          <pc:sldMk cId="4133024597" sldId="341"/>
        </pc:sldMkLst>
        <pc:spChg chg="add del mod ord">
          <ac:chgData name="Joiner, Kelly" userId="297ebadb-963a-4e86-9daa-3e04d448c7b4" providerId="ADAL" clId="{72542A7D-65E7-454E-8EAC-6146BFD508BC}" dt="2023-06-30T19:26:09.860" v="827" actId="700"/>
          <ac:spMkLst>
            <pc:docMk/>
            <pc:sldMk cId="4133024597" sldId="341"/>
            <ac:spMk id="2" creationId="{F0920898-4F08-A9B7-E4CC-689A8C406977}"/>
          </ac:spMkLst>
        </pc:spChg>
        <pc:spChg chg="mod ord">
          <ac:chgData name="Joiner, Kelly" userId="297ebadb-963a-4e86-9daa-3e04d448c7b4" providerId="ADAL" clId="{72542A7D-65E7-454E-8EAC-6146BFD508BC}" dt="2023-06-30T19:26:18.361" v="828" actId="700"/>
          <ac:spMkLst>
            <pc:docMk/>
            <pc:sldMk cId="4133024597" sldId="341"/>
            <ac:spMk id="3" creationId="{1A4CFB3C-E7CE-DF15-93AC-1603F44B40EE}"/>
          </ac:spMkLst>
        </pc:spChg>
        <pc:spChg chg="add del mod ord">
          <ac:chgData name="Joiner, Kelly" userId="297ebadb-963a-4e86-9daa-3e04d448c7b4" providerId="ADAL" clId="{72542A7D-65E7-454E-8EAC-6146BFD508BC}" dt="2023-06-30T19:41:43.178" v="999" actId="478"/>
          <ac:spMkLst>
            <pc:docMk/>
            <pc:sldMk cId="4133024597" sldId="341"/>
            <ac:spMk id="4" creationId="{97494EAB-38BA-D721-FDFA-DF43158999A4}"/>
          </ac:spMkLst>
        </pc:spChg>
      </pc:sldChg>
      <pc:sldChg chg="modSp mod modClrScheme chgLayout">
        <pc:chgData name="Joiner, Kelly" userId="297ebadb-963a-4e86-9daa-3e04d448c7b4" providerId="ADAL" clId="{72542A7D-65E7-454E-8EAC-6146BFD508BC}" dt="2023-06-30T19:26:18.361" v="828" actId="700"/>
        <pc:sldMkLst>
          <pc:docMk/>
          <pc:sldMk cId="2773722868" sldId="342"/>
        </pc:sldMkLst>
        <pc:spChg chg="mod ord">
          <ac:chgData name="Joiner, Kelly" userId="297ebadb-963a-4e86-9daa-3e04d448c7b4" providerId="ADAL" clId="{72542A7D-65E7-454E-8EAC-6146BFD508BC}" dt="2023-06-30T19:26:18.361" v="828" actId="700"/>
          <ac:spMkLst>
            <pc:docMk/>
            <pc:sldMk cId="2773722868" sldId="342"/>
            <ac:spMk id="2" creationId="{DCF7EFE2-8B47-1355-6F1E-B7622162E502}"/>
          </ac:spMkLst>
        </pc:spChg>
        <pc:spChg chg="mod ord">
          <ac:chgData name="Joiner, Kelly" userId="297ebadb-963a-4e86-9daa-3e04d448c7b4" providerId="ADAL" clId="{72542A7D-65E7-454E-8EAC-6146BFD508BC}" dt="2023-06-30T19:26:18.361" v="828" actId="700"/>
          <ac:spMkLst>
            <pc:docMk/>
            <pc:sldMk cId="2773722868" sldId="342"/>
            <ac:spMk id="3" creationId="{4127015D-2F87-6E3E-8758-587DE06538F7}"/>
          </ac:spMkLst>
        </pc:spChg>
      </pc:sldChg>
      <pc:sldChg chg="addSp delSp modSp mod modClrScheme chgLayout">
        <pc:chgData name="Joiner, Kelly" userId="297ebadb-963a-4e86-9daa-3e04d448c7b4" providerId="ADAL" clId="{72542A7D-65E7-454E-8EAC-6146BFD508BC}" dt="2023-06-30T19:26:18.361" v="828" actId="700"/>
        <pc:sldMkLst>
          <pc:docMk/>
          <pc:sldMk cId="2623267525" sldId="343"/>
        </pc:sldMkLst>
        <pc:spChg chg="add del mod ord">
          <ac:chgData name="Joiner, Kelly" userId="297ebadb-963a-4e86-9daa-3e04d448c7b4" providerId="ADAL" clId="{72542A7D-65E7-454E-8EAC-6146BFD508BC}" dt="2023-06-30T19:26:09.860" v="827" actId="700"/>
          <ac:spMkLst>
            <pc:docMk/>
            <pc:sldMk cId="2623267525" sldId="343"/>
            <ac:spMk id="2" creationId="{54558840-F710-9AD8-7DC3-33B5699E2EB6}"/>
          </ac:spMkLst>
        </pc:spChg>
        <pc:spChg chg="mod ord">
          <ac:chgData name="Joiner, Kelly" userId="297ebadb-963a-4e86-9daa-3e04d448c7b4" providerId="ADAL" clId="{72542A7D-65E7-454E-8EAC-6146BFD508BC}" dt="2023-06-30T19:26:18.361" v="828" actId="700"/>
          <ac:spMkLst>
            <pc:docMk/>
            <pc:sldMk cId="2623267525" sldId="343"/>
            <ac:spMk id="3" creationId="{95A6A96A-F589-7449-7D8B-A45FEE54E0A3}"/>
          </ac:spMkLst>
        </pc:spChg>
        <pc:spChg chg="add mod ord">
          <ac:chgData name="Joiner, Kelly" userId="297ebadb-963a-4e86-9daa-3e04d448c7b4" providerId="ADAL" clId="{72542A7D-65E7-454E-8EAC-6146BFD508BC}" dt="2023-06-30T19:26:18.361" v="828" actId="700"/>
          <ac:spMkLst>
            <pc:docMk/>
            <pc:sldMk cId="2623267525" sldId="343"/>
            <ac:spMk id="4" creationId="{12E662C2-FC51-AC7C-3892-5725D7092D2D}"/>
          </ac:spMkLst>
        </pc:spChg>
      </pc:sldChg>
      <pc:sldChg chg="modSp mod modClrScheme chgLayout">
        <pc:chgData name="Joiner, Kelly" userId="297ebadb-963a-4e86-9daa-3e04d448c7b4" providerId="ADAL" clId="{72542A7D-65E7-454E-8EAC-6146BFD508BC}" dt="2023-06-30T19:26:18.361" v="828" actId="700"/>
        <pc:sldMkLst>
          <pc:docMk/>
          <pc:sldMk cId="299597664" sldId="344"/>
        </pc:sldMkLst>
        <pc:spChg chg="mod ord">
          <ac:chgData name="Joiner, Kelly" userId="297ebadb-963a-4e86-9daa-3e04d448c7b4" providerId="ADAL" clId="{72542A7D-65E7-454E-8EAC-6146BFD508BC}" dt="2023-06-30T19:26:18.361" v="828" actId="700"/>
          <ac:spMkLst>
            <pc:docMk/>
            <pc:sldMk cId="299597664" sldId="344"/>
            <ac:spMk id="2" creationId="{EC35EA2E-ABD0-4F6E-6951-6BE5C557352D}"/>
          </ac:spMkLst>
        </pc:spChg>
        <pc:spChg chg="mod ord">
          <ac:chgData name="Joiner, Kelly" userId="297ebadb-963a-4e86-9daa-3e04d448c7b4" providerId="ADAL" clId="{72542A7D-65E7-454E-8EAC-6146BFD508BC}" dt="2023-06-30T19:26:18.361" v="828" actId="700"/>
          <ac:spMkLst>
            <pc:docMk/>
            <pc:sldMk cId="299597664" sldId="344"/>
            <ac:spMk id="3" creationId="{2595859F-293F-9AF7-6BA6-6F72BC0BE959}"/>
          </ac:spMkLst>
        </pc:spChg>
      </pc:sldChg>
      <pc:sldChg chg="modSp mod modClrScheme chgLayout">
        <pc:chgData name="Joiner, Kelly" userId="297ebadb-963a-4e86-9daa-3e04d448c7b4" providerId="ADAL" clId="{72542A7D-65E7-454E-8EAC-6146BFD508BC}" dt="2023-06-30T19:26:18.361" v="828" actId="700"/>
        <pc:sldMkLst>
          <pc:docMk/>
          <pc:sldMk cId="698978028" sldId="345"/>
        </pc:sldMkLst>
        <pc:spChg chg="mod ord">
          <ac:chgData name="Joiner, Kelly" userId="297ebadb-963a-4e86-9daa-3e04d448c7b4" providerId="ADAL" clId="{72542A7D-65E7-454E-8EAC-6146BFD508BC}" dt="2023-06-30T19:26:18.361" v="828" actId="700"/>
          <ac:spMkLst>
            <pc:docMk/>
            <pc:sldMk cId="698978028" sldId="345"/>
            <ac:spMk id="2" creationId="{81ECCE9D-FEB4-CADD-47AB-4382C94B80C4}"/>
          </ac:spMkLst>
        </pc:spChg>
        <pc:spChg chg="mod ord">
          <ac:chgData name="Joiner, Kelly" userId="297ebadb-963a-4e86-9daa-3e04d448c7b4" providerId="ADAL" clId="{72542A7D-65E7-454E-8EAC-6146BFD508BC}" dt="2023-06-30T19:26:18.361" v="828" actId="700"/>
          <ac:spMkLst>
            <pc:docMk/>
            <pc:sldMk cId="698978028" sldId="345"/>
            <ac:spMk id="3" creationId="{6BCF8DD4-0E0D-2A99-0EED-315D5F9ABC2E}"/>
          </ac:spMkLst>
        </pc:spChg>
      </pc:sldChg>
      <pc:sldChg chg="modSp mod modClrScheme chgLayout">
        <pc:chgData name="Joiner, Kelly" userId="297ebadb-963a-4e86-9daa-3e04d448c7b4" providerId="ADAL" clId="{72542A7D-65E7-454E-8EAC-6146BFD508BC}" dt="2023-06-30T19:26:18.361" v="828" actId="700"/>
        <pc:sldMkLst>
          <pc:docMk/>
          <pc:sldMk cId="315514950" sldId="346"/>
        </pc:sldMkLst>
        <pc:spChg chg="mod ord">
          <ac:chgData name="Joiner, Kelly" userId="297ebadb-963a-4e86-9daa-3e04d448c7b4" providerId="ADAL" clId="{72542A7D-65E7-454E-8EAC-6146BFD508BC}" dt="2023-06-30T19:26:18.361" v="828" actId="700"/>
          <ac:spMkLst>
            <pc:docMk/>
            <pc:sldMk cId="315514950" sldId="346"/>
            <ac:spMk id="2" creationId="{53F1A207-09B4-5CE3-B43B-66BEED64CF38}"/>
          </ac:spMkLst>
        </pc:spChg>
        <pc:spChg chg="mod ord">
          <ac:chgData name="Joiner, Kelly" userId="297ebadb-963a-4e86-9daa-3e04d448c7b4" providerId="ADAL" clId="{72542A7D-65E7-454E-8EAC-6146BFD508BC}" dt="2023-06-30T19:26:18.361" v="828" actId="700"/>
          <ac:spMkLst>
            <pc:docMk/>
            <pc:sldMk cId="315514950" sldId="346"/>
            <ac:spMk id="3" creationId="{B22F680A-04EE-DE41-B58E-5D466879A18C}"/>
          </ac:spMkLst>
        </pc:spChg>
      </pc:sldChg>
      <pc:sldChg chg="modSp mod modClrScheme chgLayout">
        <pc:chgData name="Joiner, Kelly" userId="297ebadb-963a-4e86-9daa-3e04d448c7b4" providerId="ADAL" clId="{72542A7D-65E7-454E-8EAC-6146BFD508BC}" dt="2023-06-30T19:32:05.005" v="916" actId="1076"/>
        <pc:sldMkLst>
          <pc:docMk/>
          <pc:sldMk cId="77832946" sldId="348"/>
        </pc:sldMkLst>
        <pc:spChg chg="mod ord">
          <ac:chgData name="Joiner, Kelly" userId="297ebadb-963a-4e86-9daa-3e04d448c7b4" providerId="ADAL" clId="{72542A7D-65E7-454E-8EAC-6146BFD508BC}" dt="2023-06-30T19:26:18.361" v="828" actId="700"/>
          <ac:spMkLst>
            <pc:docMk/>
            <pc:sldMk cId="77832946" sldId="348"/>
            <ac:spMk id="2" creationId="{47CDB886-09F5-4DD6-AB08-711C8803BF9C}"/>
          </ac:spMkLst>
        </pc:spChg>
        <pc:spChg chg="mod ord">
          <ac:chgData name="Joiner, Kelly" userId="297ebadb-963a-4e86-9daa-3e04d448c7b4" providerId="ADAL" clId="{72542A7D-65E7-454E-8EAC-6146BFD508BC}" dt="2023-06-30T19:32:00.031" v="915" actId="27636"/>
          <ac:spMkLst>
            <pc:docMk/>
            <pc:sldMk cId="77832946" sldId="348"/>
            <ac:spMk id="3" creationId="{D01362A4-32D4-41F1-8E9A-61FCA3ED904F}"/>
          </ac:spMkLst>
        </pc:spChg>
        <pc:spChg chg="mod ord">
          <ac:chgData name="Joiner, Kelly" userId="297ebadb-963a-4e86-9daa-3e04d448c7b4" providerId="ADAL" clId="{72542A7D-65E7-454E-8EAC-6146BFD508BC}" dt="2023-06-30T19:32:05.005" v="916" actId="1076"/>
          <ac:spMkLst>
            <pc:docMk/>
            <pc:sldMk cId="77832946" sldId="348"/>
            <ac:spMk id="4" creationId="{FD2C40A1-0EFB-4DA3-A5FD-E970E8ED3FEC}"/>
          </ac:spMkLst>
        </pc:spChg>
        <pc:spChg chg="mod">
          <ac:chgData name="Joiner, Kelly" userId="297ebadb-963a-4e86-9daa-3e04d448c7b4" providerId="ADAL" clId="{72542A7D-65E7-454E-8EAC-6146BFD508BC}" dt="2023-06-30T19:11:40.506" v="544" actId="1076"/>
          <ac:spMkLst>
            <pc:docMk/>
            <pc:sldMk cId="77832946" sldId="348"/>
            <ac:spMk id="5" creationId="{0232A9ED-E219-4634-B0A6-E3CB780758C8}"/>
          </ac:spMkLst>
        </pc:spChg>
        <pc:spChg chg="mod">
          <ac:chgData name="Joiner, Kelly" userId="297ebadb-963a-4e86-9daa-3e04d448c7b4" providerId="ADAL" clId="{72542A7D-65E7-454E-8EAC-6146BFD508BC}" dt="2023-06-30T19:11:42.782" v="545" actId="1076"/>
          <ac:spMkLst>
            <pc:docMk/>
            <pc:sldMk cId="77832946" sldId="348"/>
            <ac:spMk id="6" creationId="{D4C90CEF-0088-4205-9242-0B2055995493}"/>
          </ac:spMkLst>
        </pc:spChg>
        <pc:spChg chg="mod">
          <ac:chgData name="Joiner, Kelly" userId="297ebadb-963a-4e86-9daa-3e04d448c7b4" providerId="ADAL" clId="{72542A7D-65E7-454E-8EAC-6146BFD508BC}" dt="2023-06-30T19:11:46.365" v="546" actId="1076"/>
          <ac:spMkLst>
            <pc:docMk/>
            <pc:sldMk cId="77832946" sldId="348"/>
            <ac:spMk id="7" creationId="{9869AA94-75D5-4B53-91B4-2AA2EB1BD4A2}"/>
          </ac:spMkLst>
        </pc:spChg>
        <pc:spChg chg="mod">
          <ac:chgData name="Joiner, Kelly" userId="297ebadb-963a-4e86-9daa-3e04d448c7b4" providerId="ADAL" clId="{72542A7D-65E7-454E-8EAC-6146BFD508BC}" dt="2023-06-30T19:11:49.740" v="547" actId="1076"/>
          <ac:spMkLst>
            <pc:docMk/>
            <pc:sldMk cId="77832946" sldId="348"/>
            <ac:spMk id="8" creationId="{AA05F0AD-C5C7-454A-B5DC-DA1294105DB9}"/>
          </ac:spMkLst>
        </pc:spChg>
        <pc:spChg chg="mod">
          <ac:chgData name="Joiner, Kelly" userId="297ebadb-963a-4e86-9daa-3e04d448c7b4" providerId="ADAL" clId="{72542A7D-65E7-454E-8EAC-6146BFD508BC}" dt="2023-06-30T19:11:54.504" v="548" actId="1076"/>
          <ac:spMkLst>
            <pc:docMk/>
            <pc:sldMk cId="77832946" sldId="348"/>
            <ac:spMk id="9" creationId="{9ED79BE3-F402-4975-8053-BE704036A53C}"/>
          </ac:spMkLst>
        </pc:spChg>
      </pc:sldChg>
      <pc:sldChg chg="modSp mod modClrScheme chgLayout">
        <pc:chgData name="Joiner, Kelly" userId="297ebadb-963a-4e86-9daa-3e04d448c7b4" providerId="ADAL" clId="{72542A7D-65E7-454E-8EAC-6146BFD508BC}" dt="2023-06-30T19:30:18.516" v="888" actId="1076"/>
        <pc:sldMkLst>
          <pc:docMk/>
          <pc:sldMk cId="2724611077" sldId="350"/>
        </pc:sldMkLst>
        <pc:spChg chg="mod ord">
          <ac:chgData name="Joiner, Kelly" userId="297ebadb-963a-4e86-9daa-3e04d448c7b4" providerId="ADAL" clId="{72542A7D-65E7-454E-8EAC-6146BFD508BC}" dt="2023-06-30T19:26:18.361" v="828" actId="700"/>
          <ac:spMkLst>
            <pc:docMk/>
            <pc:sldMk cId="2724611077" sldId="350"/>
            <ac:spMk id="2" creationId="{1CB8943F-FB9F-428C-A5BD-61ADFED350A5}"/>
          </ac:spMkLst>
        </pc:spChg>
        <pc:spChg chg="mod ord">
          <ac:chgData name="Joiner, Kelly" userId="297ebadb-963a-4e86-9daa-3e04d448c7b4" providerId="ADAL" clId="{72542A7D-65E7-454E-8EAC-6146BFD508BC}" dt="2023-06-30T19:30:08.667" v="885" actId="27636"/>
          <ac:spMkLst>
            <pc:docMk/>
            <pc:sldMk cId="2724611077" sldId="350"/>
            <ac:spMk id="3" creationId="{A883525A-CA06-48CA-8A2A-BDF9D814BF5A}"/>
          </ac:spMkLst>
        </pc:spChg>
        <pc:spChg chg="mod ord">
          <ac:chgData name="Joiner, Kelly" userId="297ebadb-963a-4e86-9daa-3e04d448c7b4" providerId="ADAL" clId="{72542A7D-65E7-454E-8EAC-6146BFD508BC}" dt="2023-06-30T19:30:13.832" v="886" actId="1076"/>
          <ac:spMkLst>
            <pc:docMk/>
            <pc:sldMk cId="2724611077" sldId="350"/>
            <ac:spMk id="4" creationId="{31A82348-F7CD-428B-BC4C-E3A30A1F0829}"/>
          </ac:spMkLst>
        </pc:spChg>
        <pc:spChg chg="mod">
          <ac:chgData name="Joiner, Kelly" userId="297ebadb-963a-4e86-9daa-3e04d448c7b4" providerId="ADAL" clId="{72542A7D-65E7-454E-8EAC-6146BFD508BC}" dt="2023-06-30T19:30:16.178" v="887" actId="1076"/>
          <ac:spMkLst>
            <pc:docMk/>
            <pc:sldMk cId="2724611077" sldId="350"/>
            <ac:spMk id="7" creationId="{D85AAF3D-9EA7-4AA8-9B90-E042F2568FB5}"/>
          </ac:spMkLst>
        </pc:spChg>
        <pc:spChg chg="mod">
          <ac:chgData name="Joiner, Kelly" userId="297ebadb-963a-4e86-9daa-3e04d448c7b4" providerId="ADAL" clId="{72542A7D-65E7-454E-8EAC-6146BFD508BC}" dt="2023-06-30T19:30:18.516" v="888" actId="1076"/>
          <ac:spMkLst>
            <pc:docMk/>
            <pc:sldMk cId="2724611077" sldId="350"/>
            <ac:spMk id="8" creationId="{D3A62282-919F-431D-8489-8519F615D74C}"/>
          </ac:spMkLst>
        </pc:spChg>
        <pc:spChg chg="mod">
          <ac:chgData name="Joiner, Kelly" userId="297ebadb-963a-4e86-9daa-3e04d448c7b4" providerId="ADAL" clId="{72542A7D-65E7-454E-8EAC-6146BFD508BC}" dt="2023-06-30T19:10:55.356" v="527" actId="1076"/>
          <ac:spMkLst>
            <pc:docMk/>
            <pc:sldMk cId="2724611077" sldId="350"/>
            <ac:spMk id="9" creationId="{31C0549D-45E2-4DDC-8654-DAE4B0212742}"/>
          </ac:spMkLst>
        </pc:spChg>
        <pc:spChg chg="mod">
          <ac:chgData name="Joiner, Kelly" userId="297ebadb-963a-4e86-9daa-3e04d448c7b4" providerId="ADAL" clId="{72542A7D-65E7-454E-8EAC-6146BFD508BC}" dt="2023-06-30T19:11:08.503" v="530" actId="1076"/>
          <ac:spMkLst>
            <pc:docMk/>
            <pc:sldMk cId="2724611077" sldId="350"/>
            <ac:spMk id="10" creationId="{1470C7DE-7A71-4A12-BF7F-FF413D26D4E1}"/>
          </ac:spMkLst>
        </pc:spChg>
        <pc:spChg chg="mod">
          <ac:chgData name="Joiner, Kelly" userId="297ebadb-963a-4e86-9daa-3e04d448c7b4" providerId="ADAL" clId="{72542A7D-65E7-454E-8EAC-6146BFD508BC}" dt="2023-06-30T19:10:57.995" v="528" actId="1076"/>
          <ac:spMkLst>
            <pc:docMk/>
            <pc:sldMk cId="2724611077" sldId="350"/>
            <ac:spMk id="13" creationId="{357969B9-FB3F-4B6F-AC14-19D8B3315658}"/>
          </ac:spMkLst>
        </pc:spChg>
        <pc:spChg chg="mod">
          <ac:chgData name="Joiner, Kelly" userId="297ebadb-963a-4e86-9daa-3e04d448c7b4" providerId="ADAL" clId="{72542A7D-65E7-454E-8EAC-6146BFD508BC}" dt="2023-06-30T19:11:03.175" v="529" actId="1076"/>
          <ac:spMkLst>
            <pc:docMk/>
            <pc:sldMk cId="2724611077" sldId="350"/>
            <ac:spMk id="14" creationId="{553FB943-3907-4E6A-9B77-ECAD83EF8452}"/>
          </ac:spMkLst>
        </pc:spChg>
      </pc:sldChg>
      <pc:sldChg chg="modSp mod modClrScheme chgLayout">
        <pc:chgData name="Joiner, Kelly" userId="297ebadb-963a-4e86-9daa-3e04d448c7b4" providerId="ADAL" clId="{72542A7D-65E7-454E-8EAC-6146BFD508BC}" dt="2023-06-30T19:26:18.458" v="831" actId="27636"/>
        <pc:sldMkLst>
          <pc:docMk/>
          <pc:sldMk cId="3544013469" sldId="351"/>
        </pc:sldMkLst>
        <pc:spChg chg="mod ord">
          <ac:chgData name="Joiner, Kelly" userId="297ebadb-963a-4e86-9daa-3e04d448c7b4" providerId="ADAL" clId="{72542A7D-65E7-454E-8EAC-6146BFD508BC}" dt="2023-06-30T19:26:18.458" v="831" actId="27636"/>
          <ac:spMkLst>
            <pc:docMk/>
            <pc:sldMk cId="3544013469" sldId="351"/>
            <ac:spMk id="2" creationId="{B3544950-EBB9-6563-A4F7-024BD9060F7B}"/>
          </ac:spMkLst>
        </pc:spChg>
        <pc:spChg chg="mod ord">
          <ac:chgData name="Joiner, Kelly" userId="297ebadb-963a-4e86-9daa-3e04d448c7b4" providerId="ADAL" clId="{72542A7D-65E7-454E-8EAC-6146BFD508BC}" dt="2023-06-30T19:26:18.361" v="828" actId="700"/>
          <ac:spMkLst>
            <pc:docMk/>
            <pc:sldMk cId="3544013469" sldId="351"/>
            <ac:spMk id="3" creationId="{2B3C4CA5-C19F-1BE4-703D-890711E6AAF8}"/>
          </ac:spMkLst>
        </pc:spChg>
      </pc:sldChg>
      <pc:sldChg chg="modSp mod modClrScheme chgLayout">
        <pc:chgData name="Joiner, Kelly" userId="297ebadb-963a-4e86-9daa-3e04d448c7b4" providerId="ADAL" clId="{72542A7D-65E7-454E-8EAC-6146BFD508BC}" dt="2023-06-30T19:31:36.090" v="908" actId="1076"/>
        <pc:sldMkLst>
          <pc:docMk/>
          <pc:sldMk cId="139133329" sldId="354"/>
        </pc:sldMkLst>
        <pc:spChg chg="mod ord">
          <ac:chgData name="Joiner, Kelly" userId="297ebadb-963a-4e86-9daa-3e04d448c7b4" providerId="ADAL" clId="{72542A7D-65E7-454E-8EAC-6146BFD508BC}" dt="2023-06-30T19:31:14.984" v="902" actId="404"/>
          <ac:spMkLst>
            <pc:docMk/>
            <pc:sldMk cId="139133329" sldId="354"/>
            <ac:spMk id="2" creationId="{47CDB886-09F5-4DD6-AB08-711C8803BF9C}"/>
          </ac:spMkLst>
        </pc:spChg>
        <pc:spChg chg="mod ord">
          <ac:chgData name="Joiner, Kelly" userId="297ebadb-963a-4e86-9daa-3e04d448c7b4" providerId="ADAL" clId="{72542A7D-65E7-454E-8EAC-6146BFD508BC}" dt="2023-06-30T19:31:12.204" v="901" actId="1076"/>
          <ac:spMkLst>
            <pc:docMk/>
            <pc:sldMk cId="139133329" sldId="354"/>
            <ac:spMk id="3" creationId="{D01362A4-32D4-41F1-8E9A-61FCA3ED904F}"/>
          </ac:spMkLst>
        </pc:spChg>
        <pc:spChg chg="mod ord">
          <ac:chgData name="Joiner, Kelly" userId="297ebadb-963a-4e86-9daa-3e04d448c7b4" providerId="ADAL" clId="{72542A7D-65E7-454E-8EAC-6146BFD508BC}" dt="2023-06-30T19:31:28.164" v="906" actId="1076"/>
          <ac:spMkLst>
            <pc:docMk/>
            <pc:sldMk cId="139133329" sldId="354"/>
            <ac:spMk id="4" creationId="{FD2C40A1-0EFB-4DA3-A5FD-E970E8ED3FEC}"/>
          </ac:spMkLst>
        </pc:spChg>
        <pc:spChg chg="mod">
          <ac:chgData name="Joiner, Kelly" userId="297ebadb-963a-4e86-9daa-3e04d448c7b4" providerId="ADAL" clId="{72542A7D-65E7-454E-8EAC-6146BFD508BC}" dt="2023-06-30T19:11:17.543" v="535" actId="1076"/>
          <ac:spMkLst>
            <pc:docMk/>
            <pc:sldMk cId="139133329" sldId="354"/>
            <ac:spMk id="5" creationId="{0232A9ED-E219-4634-B0A6-E3CB780758C8}"/>
          </ac:spMkLst>
        </pc:spChg>
        <pc:spChg chg="mod">
          <ac:chgData name="Joiner, Kelly" userId="297ebadb-963a-4e86-9daa-3e04d448c7b4" providerId="ADAL" clId="{72542A7D-65E7-454E-8EAC-6146BFD508BC}" dt="2023-06-30T19:31:36.090" v="908" actId="1076"/>
          <ac:spMkLst>
            <pc:docMk/>
            <pc:sldMk cId="139133329" sldId="354"/>
            <ac:spMk id="6" creationId="{D4C90CEF-0088-4205-9242-0B2055995493}"/>
          </ac:spMkLst>
        </pc:spChg>
        <pc:spChg chg="mod">
          <ac:chgData name="Joiner, Kelly" userId="297ebadb-963a-4e86-9daa-3e04d448c7b4" providerId="ADAL" clId="{72542A7D-65E7-454E-8EAC-6146BFD508BC}" dt="2023-06-30T19:31:32.146" v="907" actId="1076"/>
          <ac:spMkLst>
            <pc:docMk/>
            <pc:sldMk cId="139133329" sldId="354"/>
            <ac:spMk id="7" creationId="{9869AA94-75D5-4B53-91B4-2AA2EB1BD4A2}"/>
          </ac:spMkLst>
        </pc:spChg>
        <pc:spChg chg="mod">
          <ac:chgData name="Joiner, Kelly" userId="297ebadb-963a-4e86-9daa-3e04d448c7b4" providerId="ADAL" clId="{72542A7D-65E7-454E-8EAC-6146BFD508BC}" dt="2023-06-30T19:31:19.420" v="903" actId="1076"/>
          <ac:spMkLst>
            <pc:docMk/>
            <pc:sldMk cId="139133329" sldId="354"/>
            <ac:spMk id="8" creationId="{AA05F0AD-C5C7-454A-B5DC-DA1294105DB9}"/>
          </ac:spMkLst>
        </pc:spChg>
        <pc:spChg chg="mod">
          <ac:chgData name="Joiner, Kelly" userId="297ebadb-963a-4e86-9daa-3e04d448c7b4" providerId="ADAL" clId="{72542A7D-65E7-454E-8EAC-6146BFD508BC}" dt="2023-06-30T19:31:21.999" v="904" actId="1076"/>
          <ac:spMkLst>
            <pc:docMk/>
            <pc:sldMk cId="139133329" sldId="354"/>
            <ac:spMk id="9" creationId="{9ED79BE3-F402-4975-8053-BE704036A53C}"/>
          </ac:spMkLst>
        </pc:spChg>
        <pc:spChg chg="mod">
          <ac:chgData name="Joiner, Kelly" userId="297ebadb-963a-4e86-9daa-3e04d448c7b4" providerId="ADAL" clId="{72542A7D-65E7-454E-8EAC-6146BFD508BC}" dt="2023-06-30T19:31:24.175" v="905" actId="1076"/>
          <ac:spMkLst>
            <pc:docMk/>
            <pc:sldMk cId="139133329" sldId="354"/>
            <ac:spMk id="10" creationId="{8AAA84EB-3D89-4D87-B75C-07A9055C016A}"/>
          </ac:spMkLst>
        </pc:spChg>
      </pc:sldChg>
      <pc:sldChg chg="modSp mod modClrScheme chgLayout">
        <pc:chgData name="Joiner, Kelly" userId="297ebadb-963a-4e86-9daa-3e04d448c7b4" providerId="ADAL" clId="{72542A7D-65E7-454E-8EAC-6146BFD508BC}" dt="2023-06-30T19:27:51.707" v="860" actId="14100"/>
        <pc:sldMkLst>
          <pc:docMk/>
          <pc:sldMk cId="2966502245" sldId="355"/>
        </pc:sldMkLst>
        <pc:spChg chg="mod ord">
          <ac:chgData name="Joiner, Kelly" userId="297ebadb-963a-4e86-9daa-3e04d448c7b4" providerId="ADAL" clId="{72542A7D-65E7-454E-8EAC-6146BFD508BC}" dt="2023-06-30T19:26:18.361" v="828" actId="700"/>
          <ac:spMkLst>
            <pc:docMk/>
            <pc:sldMk cId="2966502245" sldId="355"/>
            <ac:spMk id="2" creationId="{EAC015AB-1D29-E569-56B2-661775BE7B90}"/>
          </ac:spMkLst>
        </pc:spChg>
        <pc:spChg chg="mod ord">
          <ac:chgData name="Joiner, Kelly" userId="297ebadb-963a-4e86-9daa-3e04d448c7b4" providerId="ADAL" clId="{72542A7D-65E7-454E-8EAC-6146BFD508BC}" dt="2023-06-30T19:26:18.361" v="828" actId="700"/>
          <ac:spMkLst>
            <pc:docMk/>
            <pc:sldMk cId="2966502245" sldId="355"/>
            <ac:spMk id="3" creationId="{E4CA04C1-128E-6E11-A0D0-41A725A7ECCD}"/>
          </ac:spMkLst>
        </pc:spChg>
        <pc:picChg chg="mod">
          <ac:chgData name="Joiner, Kelly" userId="297ebadb-963a-4e86-9daa-3e04d448c7b4" providerId="ADAL" clId="{72542A7D-65E7-454E-8EAC-6146BFD508BC}" dt="2023-06-30T19:27:51.707" v="860" actId="14100"/>
          <ac:picMkLst>
            <pc:docMk/>
            <pc:sldMk cId="2966502245" sldId="355"/>
            <ac:picMk id="8" creationId="{551658AB-FD53-98A6-A88C-A927E5AAE6D7}"/>
          </ac:picMkLst>
        </pc:picChg>
        <pc:picChg chg="mod">
          <ac:chgData name="Joiner, Kelly" userId="297ebadb-963a-4e86-9daa-3e04d448c7b4" providerId="ADAL" clId="{72542A7D-65E7-454E-8EAC-6146BFD508BC}" dt="2023-06-30T19:27:47.693" v="859" actId="14100"/>
          <ac:picMkLst>
            <pc:docMk/>
            <pc:sldMk cId="2966502245" sldId="355"/>
            <ac:picMk id="9" creationId="{AAA1DAB8-B5BA-2F2E-5664-27570790B908}"/>
          </ac:picMkLst>
        </pc:picChg>
      </pc:sldChg>
      <pc:sldChg chg="addSp delSp modSp mod modClrScheme chgLayout">
        <pc:chgData name="Joiner, Kelly" userId="297ebadb-963a-4e86-9daa-3e04d448c7b4" providerId="ADAL" clId="{72542A7D-65E7-454E-8EAC-6146BFD508BC}" dt="2023-06-30T19:26:18.361" v="828" actId="700"/>
        <pc:sldMkLst>
          <pc:docMk/>
          <pc:sldMk cId="1726710519" sldId="357"/>
        </pc:sldMkLst>
        <pc:spChg chg="mod ord">
          <ac:chgData name="Joiner, Kelly" userId="297ebadb-963a-4e86-9daa-3e04d448c7b4" providerId="ADAL" clId="{72542A7D-65E7-454E-8EAC-6146BFD508BC}" dt="2023-06-30T19:26:18.361" v="828" actId="700"/>
          <ac:spMkLst>
            <pc:docMk/>
            <pc:sldMk cId="1726710519" sldId="357"/>
            <ac:spMk id="2" creationId="{00E27937-C8CB-F103-6BD8-874D377378F5}"/>
          </ac:spMkLst>
        </pc:spChg>
        <pc:spChg chg="add del mod ord">
          <ac:chgData name="Joiner, Kelly" userId="297ebadb-963a-4e86-9daa-3e04d448c7b4" providerId="ADAL" clId="{72542A7D-65E7-454E-8EAC-6146BFD508BC}" dt="2023-06-30T19:26:18.361" v="828" actId="700"/>
          <ac:spMkLst>
            <pc:docMk/>
            <pc:sldMk cId="1726710519" sldId="357"/>
            <ac:spMk id="3" creationId="{4D97E198-1317-1447-B59D-4A0F0E5D3B91}"/>
          </ac:spMkLst>
        </pc:spChg>
        <pc:spChg chg="mod ord">
          <ac:chgData name="Joiner, Kelly" userId="297ebadb-963a-4e86-9daa-3e04d448c7b4" providerId="ADAL" clId="{72542A7D-65E7-454E-8EAC-6146BFD508BC}" dt="2023-06-30T19:26:18.361" v="828" actId="700"/>
          <ac:spMkLst>
            <pc:docMk/>
            <pc:sldMk cId="1726710519" sldId="357"/>
            <ac:spMk id="4" creationId="{FF1BAD0A-3A64-5E39-514E-751AD61DA302}"/>
          </ac:spMkLst>
        </pc:spChg>
      </pc:sldChg>
      <pc:sldChg chg="modSp mod modClrScheme chgLayout">
        <pc:chgData name="Joiner, Kelly" userId="297ebadb-963a-4e86-9daa-3e04d448c7b4" providerId="ADAL" clId="{72542A7D-65E7-454E-8EAC-6146BFD508BC}" dt="2023-06-30T19:26:18.361" v="828" actId="700"/>
        <pc:sldMkLst>
          <pc:docMk/>
          <pc:sldMk cId="4121187420" sldId="1931"/>
        </pc:sldMkLst>
        <pc:spChg chg="mod ord">
          <ac:chgData name="Joiner, Kelly" userId="297ebadb-963a-4e86-9daa-3e04d448c7b4" providerId="ADAL" clId="{72542A7D-65E7-454E-8EAC-6146BFD508BC}" dt="2023-06-30T19:26:18.361" v="828" actId="700"/>
          <ac:spMkLst>
            <pc:docMk/>
            <pc:sldMk cId="4121187420" sldId="1931"/>
            <ac:spMk id="2" creationId="{4C41235D-FA9F-6FF5-6237-713540DA963B}"/>
          </ac:spMkLst>
        </pc:spChg>
        <pc:spChg chg="mod ord">
          <ac:chgData name="Joiner, Kelly" userId="297ebadb-963a-4e86-9daa-3e04d448c7b4" providerId="ADAL" clId="{72542A7D-65E7-454E-8EAC-6146BFD508BC}" dt="2023-06-30T19:26:18.361" v="828" actId="700"/>
          <ac:spMkLst>
            <pc:docMk/>
            <pc:sldMk cId="4121187420" sldId="1931"/>
            <ac:spMk id="4" creationId="{6C738817-DF6F-522D-D00D-341558D6B85C}"/>
          </ac:spMkLst>
        </pc:spChg>
      </pc:sldChg>
      <pc:sldChg chg="addSp delSp modSp mod modClrScheme chgLayout">
        <pc:chgData name="Joiner, Kelly" userId="297ebadb-963a-4e86-9daa-3e04d448c7b4" providerId="ADAL" clId="{72542A7D-65E7-454E-8EAC-6146BFD508BC}" dt="2023-06-30T19:26:18.361" v="828" actId="700"/>
        <pc:sldMkLst>
          <pc:docMk/>
          <pc:sldMk cId="3674761018" sldId="1935"/>
        </pc:sldMkLst>
        <pc:spChg chg="add del mod ord">
          <ac:chgData name="Joiner, Kelly" userId="297ebadb-963a-4e86-9daa-3e04d448c7b4" providerId="ADAL" clId="{72542A7D-65E7-454E-8EAC-6146BFD508BC}" dt="2023-06-30T19:26:09.860" v="827" actId="700"/>
          <ac:spMkLst>
            <pc:docMk/>
            <pc:sldMk cId="3674761018" sldId="1935"/>
            <ac:spMk id="2" creationId="{1AB5AB2F-7C8A-BF3E-EE37-F0226AC04C18}"/>
          </ac:spMkLst>
        </pc:spChg>
        <pc:spChg chg="mod ord">
          <ac:chgData name="Joiner, Kelly" userId="297ebadb-963a-4e86-9daa-3e04d448c7b4" providerId="ADAL" clId="{72542A7D-65E7-454E-8EAC-6146BFD508BC}" dt="2023-06-30T19:26:18.361" v="828" actId="700"/>
          <ac:spMkLst>
            <pc:docMk/>
            <pc:sldMk cId="3674761018" sldId="1935"/>
            <ac:spMk id="4" creationId="{76057057-60F0-A4B5-5403-62FC4EA2AA0D}"/>
          </ac:spMkLst>
        </pc:spChg>
        <pc:picChg chg="mod ord">
          <ac:chgData name="Joiner, Kelly" userId="297ebadb-963a-4e86-9daa-3e04d448c7b4" providerId="ADAL" clId="{72542A7D-65E7-454E-8EAC-6146BFD508BC}" dt="2023-06-30T19:26:18.361" v="828" actId="700"/>
          <ac:picMkLst>
            <pc:docMk/>
            <pc:sldMk cId="3674761018" sldId="1935"/>
            <ac:picMk id="6" creationId="{B9A4013B-A789-6AB5-477C-F2548D03836A}"/>
          </ac:picMkLst>
        </pc:picChg>
      </pc:sldChg>
      <pc:sldChg chg="modSp del mod">
        <pc:chgData name="Joiner, Kelly" userId="297ebadb-963a-4e86-9daa-3e04d448c7b4" providerId="ADAL" clId="{72542A7D-65E7-454E-8EAC-6146BFD508BC}" dt="2023-06-30T19:08:16.919" v="499" actId="2696"/>
        <pc:sldMkLst>
          <pc:docMk/>
          <pc:sldMk cId="2261021292" sldId="1936"/>
        </pc:sldMkLst>
        <pc:spChg chg="mod">
          <ac:chgData name="Joiner, Kelly" userId="297ebadb-963a-4e86-9daa-3e04d448c7b4" providerId="ADAL" clId="{72542A7D-65E7-454E-8EAC-6146BFD508BC}" dt="2023-06-30T19:07:03.007" v="408"/>
          <ac:spMkLst>
            <pc:docMk/>
            <pc:sldMk cId="2261021292" sldId="1936"/>
            <ac:spMk id="2" creationId="{00000000-0000-0000-0000-000000000000}"/>
          </ac:spMkLst>
        </pc:spChg>
        <pc:spChg chg="mod">
          <ac:chgData name="Joiner, Kelly" userId="297ebadb-963a-4e86-9daa-3e04d448c7b4" providerId="ADAL" clId="{72542A7D-65E7-454E-8EAC-6146BFD508BC}" dt="2023-06-30T19:06:56.131" v="367" actId="27636"/>
          <ac:spMkLst>
            <pc:docMk/>
            <pc:sldMk cId="2261021292" sldId="1936"/>
            <ac:spMk id="3" creationId="{00000000-0000-0000-0000-000000000000}"/>
          </ac:spMkLst>
        </pc:spChg>
        <pc:spChg chg="mod">
          <ac:chgData name="Joiner, Kelly" userId="297ebadb-963a-4e86-9daa-3e04d448c7b4" providerId="ADAL" clId="{72542A7D-65E7-454E-8EAC-6146BFD508BC}" dt="2023-06-30T19:07:03.328" v="411" actId="27636"/>
          <ac:spMkLst>
            <pc:docMk/>
            <pc:sldMk cId="2261021292" sldId="1936"/>
            <ac:spMk id="4" creationId="{00000000-0000-0000-0000-000000000000}"/>
          </ac:spMkLst>
        </pc:spChg>
        <pc:spChg chg="mod">
          <ac:chgData name="Joiner, Kelly" userId="297ebadb-963a-4e86-9daa-3e04d448c7b4" providerId="ADAL" clId="{72542A7D-65E7-454E-8EAC-6146BFD508BC}" dt="2023-06-30T19:07:03.007" v="408"/>
          <ac:spMkLst>
            <pc:docMk/>
            <pc:sldMk cId="2261021292" sldId="1936"/>
            <ac:spMk id="5" creationId="{00000000-0000-0000-0000-000000000000}"/>
          </ac:spMkLst>
        </pc:spChg>
      </pc:sldChg>
      <pc:sldChg chg="addSp delSp modSp mod modClrScheme chgLayout">
        <pc:chgData name="Joiner, Kelly" userId="297ebadb-963a-4e86-9daa-3e04d448c7b4" providerId="ADAL" clId="{72542A7D-65E7-454E-8EAC-6146BFD508BC}" dt="2023-06-30T19:26:18.361" v="828" actId="700"/>
        <pc:sldMkLst>
          <pc:docMk/>
          <pc:sldMk cId="1319347910" sldId="2003"/>
        </pc:sldMkLst>
        <pc:spChg chg="add del mod ord">
          <ac:chgData name="Joiner, Kelly" userId="297ebadb-963a-4e86-9daa-3e04d448c7b4" providerId="ADAL" clId="{72542A7D-65E7-454E-8EAC-6146BFD508BC}" dt="2023-06-30T19:26:09.860" v="827" actId="700"/>
          <ac:spMkLst>
            <pc:docMk/>
            <pc:sldMk cId="1319347910" sldId="2003"/>
            <ac:spMk id="2" creationId="{83F17DBD-7CE4-B38F-E952-5BC47A0CCAAA}"/>
          </ac:spMkLst>
        </pc:spChg>
        <pc:spChg chg="mod ord">
          <ac:chgData name="Joiner, Kelly" userId="297ebadb-963a-4e86-9daa-3e04d448c7b4" providerId="ADAL" clId="{72542A7D-65E7-454E-8EAC-6146BFD508BC}" dt="2023-06-30T19:26:18.361" v="828" actId="700"/>
          <ac:spMkLst>
            <pc:docMk/>
            <pc:sldMk cId="1319347910" sldId="2003"/>
            <ac:spMk id="3" creationId="{279A7739-EF9C-127C-3901-48E35CB070AD}"/>
          </ac:spMkLst>
        </pc:spChg>
        <pc:picChg chg="mod ord">
          <ac:chgData name="Joiner, Kelly" userId="297ebadb-963a-4e86-9daa-3e04d448c7b4" providerId="ADAL" clId="{72542A7D-65E7-454E-8EAC-6146BFD508BC}" dt="2023-06-30T19:26:18.361" v="828" actId="700"/>
          <ac:picMkLst>
            <pc:docMk/>
            <pc:sldMk cId="1319347910" sldId="2003"/>
            <ac:picMk id="5" creationId="{75C177FD-88FE-877F-193B-EB6303A8719D}"/>
          </ac:picMkLst>
        </pc:picChg>
      </pc:sldChg>
      <pc:sldChg chg="modSp mod modClrScheme chgLayout">
        <pc:chgData name="Joiner, Kelly" userId="297ebadb-963a-4e86-9daa-3e04d448c7b4" providerId="ADAL" clId="{72542A7D-65E7-454E-8EAC-6146BFD508BC}" dt="2023-06-30T19:33:46.476" v="941" actId="27636"/>
        <pc:sldMkLst>
          <pc:docMk/>
          <pc:sldMk cId="1932853486" sldId="2004"/>
        </pc:sldMkLst>
        <pc:spChg chg="mod ord">
          <ac:chgData name="Joiner, Kelly" userId="297ebadb-963a-4e86-9daa-3e04d448c7b4" providerId="ADAL" clId="{72542A7D-65E7-454E-8EAC-6146BFD508BC}" dt="2023-06-30T19:26:18.361" v="828" actId="700"/>
          <ac:spMkLst>
            <pc:docMk/>
            <pc:sldMk cId="1932853486" sldId="2004"/>
            <ac:spMk id="5" creationId="{7876B68A-29D0-7DF7-F34F-946F4FF16033}"/>
          </ac:spMkLst>
        </pc:spChg>
        <pc:spChg chg="mod ord">
          <ac:chgData name="Joiner, Kelly" userId="297ebadb-963a-4e86-9daa-3e04d448c7b4" providerId="ADAL" clId="{72542A7D-65E7-454E-8EAC-6146BFD508BC}" dt="2023-06-30T19:33:38.532" v="938" actId="14100"/>
          <ac:spMkLst>
            <pc:docMk/>
            <pc:sldMk cId="1932853486" sldId="2004"/>
            <ac:spMk id="9" creationId="{DB80DA44-E5FC-FA8C-BB93-6EC94EE690FE}"/>
          </ac:spMkLst>
        </pc:spChg>
        <pc:spChg chg="mod ord">
          <ac:chgData name="Joiner, Kelly" userId="297ebadb-963a-4e86-9daa-3e04d448c7b4" providerId="ADAL" clId="{72542A7D-65E7-454E-8EAC-6146BFD508BC}" dt="2023-06-30T19:33:46.476" v="941" actId="27636"/>
          <ac:spMkLst>
            <pc:docMk/>
            <pc:sldMk cId="1932853486" sldId="2004"/>
            <ac:spMk id="10" creationId="{CFF00459-27A9-0289-DF06-CE170F0DD6A2}"/>
          </ac:spMkLst>
        </pc:spChg>
      </pc:sldChg>
      <pc:sldChg chg="addSp delSp modSp mod modClrScheme chgLayout">
        <pc:chgData name="Joiner, Kelly" userId="297ebadb-963a-4e86-9daa-3e04d448c7b4" providerId="ADAL" clId="{72542A7D-65E7-454E-8EAC-6146BFD508BC}" dt="2023-06-30T19:26:18.361" v="828" actId="700"/>
        <pc:sldMkLst>
          <pc:docMk/>
          <pc:sldMk cId="3411122581" sldId="2005"/>
        </pc:sldMkLst>
        <pc:spChg chg="add del mod ord">
          <ac:chgData name="Joiner, Kelly" userId="297ebadb-963a-4e86-9daa-3e04d448c7b4" providerId="ADAL" clId="{72542A7D-65E7-454E-8EAC-6146BFD508BC}" dt="2023-06-30T19:26:09.860" v="827" actId="700"/>
          <ac:spMkLst>
            <pc:docMk/>
            <pc:sldMk cId="3411122581" sldId="2005"/>
            <ac:spMk id="2" creationId="{7B8A0205-530D-90ED-EE64-1606D36C3628}"/>
          </ac:spMkLst>
        </pc:spChg>
        <pc:spChg chg="mod ord">
          <ac:chgData name="Joiner, Kelly" userId="297ebadb-963a-4e86-9daa-3e04d448c7b4" providerId="ADAL" clId="{72542A7D-65E7-454E-8EAC-6146BFD508BC}" dt="2023-06-30T19:26:18.361" v="828" actId="700"/>
          <ac:spMkLst>
            <pc:docMk/>
            <pc:sldMk cId="3411122581" sldId="2005"/>
            <ac:spMk id="3" creationId="{399E9C06-1195-4336-EFDB-7D7E01855DB6}"/>
          </ac:spMkLst>
        </pc:spChg>
        <pc:graphicFrameChg chg="mod ord modGraphic">
          <ac:chgData name="Joiner, Kelly" userId="297ebadb-963a-4e86-9daa-3e04d448c7b4" providerId="ADAL" clId="{72542A7D-65E7-454E-8EAC-6146BFD508BC}" dt="2023-06-30T19:26:18.361" v="828" actId="700"/>
          <ac:graphicFrameMkLst>
            <pc:docMk/>
            <pc:sldMk cId="3411122581" sldId="2005"/>
            <ac:graphicFrameMk id="4" creationId="{7174C1E4-3985-68F3-D3C8-E02E08A951C0}"/>
          </ac:graphicFrameMkLst>
        </pc:graphicFrameChg>
      </pc:sldChg>
      <pc:sldChg chg="addSp delSp modSp mod modClrScheme chgLayout">
        <pc:chgData name="Joiner, Kelly" userId="297ebadb-963a-4e86-9daa-3e04d448c7b4" providerId="ADAL" clId="{72542A7D-65E7-454E-8EAC-6146BFD508BC}" dt="2023-06-30T19:42:02.659" v="1001" actId="1076"/>
        <pc:sldMkLst>
          <pc:docMk/>
          <pc:sldMk cId="4078063404" sldId="2006"/>
        </pc:sldMkLst>
        <pc:spChg chg="add del mod ord">
          <ac:chgData name="Joiner, Kelly" userId="297ebadb-963a-4e86-9daa-3e04d448c7b4" providerId="ADAL" clId="{72542A7D-65E7-454E-8EAC-6146BFD508BC}" dt="2023-06-30T19:26:09.860" v="827" actId="700"/>
          <ac:spMkLst>
            <pc:docMk/>
            <pc:sldMk cId="4078063404" sldId="2006"/>
            <ac:spMk id="2" creationId="{639FE37D-A006-CF21-EB91-91CA65E721F0}"/>
          </ac:spMkLst>
        </pc:spChg>
        <pc:spChg chg="mod ord">
          <ac:chgData name="Joiner, Kelly" userId="297ebadb-963a-4e86-9daa-3e04d448c7b4" providerId="ADAL" clId="{72542A7D-65E7-454E-8EAC-6146BFD508BC}" dt="2023-06-30T19:26:18.361" v="828" actId="700"/>
          <ac:spMkLst>
            <pc:docMk/>
            <pc:sldMk cId="4078063404" sldId="2006"/>
            <ac:spMk id="3" creationId="{17560768-F7A4-78A3-5A69-F873AED1283A}"/>
          </ac:spMkLst>
        </pc:spChg>
        <pc:graphicFrameChg chg="mod ord modGraphic">
          <ac:chgData name="Joiner, Kelly" userId="297ebadb-963a-4e86-9daa-3e04d448c7b4" providerId="ADAL" clId="{72542A7D-65E7-454E-8EAC-6146BFD508BC}" dt="2023-06-30T19:42:02.659" v="1001" actId="1076"/>
          <ac:graphicFrameMkLst>
            <pc:docMk/>
            <pc:sldMk cId="4078063404" sldId="2006"/>
            <ac:graphicFrameMk id="5" creationId="{C436E2D4-5283-751C-C5D4-7F329F5F5D80}"/>
          </ac:graphicFrameMkLst>
        </pc:graphicFrameChg>
      </pc:sldChg>
      <pc:sldChg chg="addSp delSp modSp mod modClrScheme chgLayout">
        <pc:chgData name="Joiner, Kelly" userId="297ebadb-963a-4e86-9daa-3e04d448c7b4" providerId="ADAL" clId="{72542A7D-65E7-454E-8EAC-6146BFD508BC}" dt="2023-06-30T19:36:21.814" v="966" actId="1076"/>
        <pc:sldMkLst>
          <pc:docMk/>
          <pc:sldMk cId="98787695" sldId="2009"/>
        </pc:sldMkLst>
        <pc:spChg chg="add del mod ord">
          <ac:chgData name="Joiner, Kelly" userId="297ebadb-963a-4e86-9daa-3e04d448c7b4" providerId="ADAL" clId="{72542A7D-65E7-454E-8EAC-6146BFD508BC}" dt="2023-06-30T19:26:09.860" v="827" actId="700"/>
          <ac:spMkLst>
            <pc:docMk/>
            <pc:sldMk cId="98787695" sldId="2009"/>
            <ac:spMk id="2" creationId="{A3B93256-6D6A-3CF8-2AA4-F5F98217C4E1}"/>
          </ac:spMkLst>
        </pc:spChg>
        <pc:spChg chg="add del mod ord">
          <ac:chgData name="Joiner, Kelly" userId="297ebadb-963a-4e86-9daa-3e04d448c7b4" providerId="ADAL" clId="{72542A7D-65E7-454E-8EAC-6146BFD508BC}" dt="2023-06-30T19:26:18.361" v="828" actId="700"/>
          <ac:spMkLst>
            <pc:docMk/>
            <pc:sldMk cId="98787695" sldId="2009"/>
            <ac:spMk id="3" creationId="{125C72D1-C421-D0D2-AEF8-122319EC0694}"/>
          </ac:spMkLst>
        </pc:spChg>
        <pc:spChg chg="mod ord">
          <ac:chgData name="Joiner, Kelly" userId="297ebadb-963a-4e86-9daa-3e04d448c7b4" providerId="ADAL" clId="{72542A7D-65E7-454E-8EAC-6146BFD508BC}" dt="2023-06-30T19:26:18.361" v="828" actId="700"/>
          <ac:spMkLst>
            <pc:docMk/>
            <pc:sldMk cId="98787695" sldId="2009"/>
            <ac:spMk id="4" creationId="{79167F0B-7A88-DA19-D05A-B600360BBD8C}"/>
          </ac:spMkLst>
        </pc:spChg>
        <pc:picChg chg="mod ord">
          <ac:chgData name="Joiner, Kelly" userId="297ebadb-963a-4e86-9daa-3e04d448c7b4" providerId="ADAL" clId="{72542A7D-65E7-454E-8EAC-6146BFD508BC}" dt="2023-06-30T19:36:21.814" v="966" actId="1076"/>
          <ac:picMkLst>
            <pc:docMk/>
            <pc:sldMk cId="98787695" sldId="2009"/>
            <ac:picMk id="6" creationId="{2D3236A7-FFF1-C48B-E69E-E896ED7231DF}"/>
          </ac:picMkLst>
        </pc:picChg>
      </pc:sldChg>
      <pc:sldChg chg="modSp mod modClrScheme chgLayout">
        <pc:chgData name="Joiner, Kelly" userId="297ebadb-963a-4e86-9daa-3e04d448c7b4" providerId="ADAL" clId="{72542A7D-65E7-454E-8EAC-6146BFD508BC}" dt="2023-06-30T19:38:00.539" v="979" actId="5793"/>
        <pc:sldMkLst>
          <pc:docMk/>
          <pc:sldMk cId="205080356" sldId="2011"/>
        </pc:sldMkLst>
        <pc:spChg chg="mod ord">
          <ac:chgData name="Joiner, Kelly" userId="297ebadb-963a-4e86-9daa-3e04d448c7b4" providerId="ADAL" clId="{72542A7D-65E7-454E-8EAC-6146BFD508BC}" dt="2023-06-30T19:38:00.539" v="979" actId="5793"/>
          <ac:spMkLst>
            <pc:docMk/>
            <pc:sldMk cId="205080356" sldId="2011"/>
            <ac:spMk id="2" creationId="{DAAA5BF5-2F3A-D393-C161-E75928E3E770}"/>
          </ac:spMkLst>
        </pc:spChg>
        <pc:spChg chg="mod ord">
          <ac:chgData name="Joiner, Kelly" userId="297ebadb-963a-4e86-9daa-3e04d448c7b4" providerId="ADAL" clId="{72542A7D-65E7-454E-8EAC-6146BFD508BC}" dt="2023-06-30T19:26:18.361" v="828" actId="700"/>
          <ac:spMkLst>
            <pc:docMk/>
            <pc:sldMk cId="205080356" sldId="2011"/>
            <ac:spMk id="3" creationId="{D89AC39F-E25A-4B10-308E-627E4DB5DABB}"/>
          </ac:spMkLst>
        </pc:spChg>
      </pc:sldChg>
      <pc:sldChg chg="modSp mod modClrScheme chgLayout">
        <pc:chgData name="Joiner, Kelly" userId="297ebadb-963a-4e86-9daa-3e04d448c7b4" providerId="ADAL" clId="{72542A7D-65E7-454E-8EAC-6146BFD508BC}" dt="2023-06-30T19:32:38.980" v="926" actId="6549"/>
        <pc:sldMkLst>
          <pc:docMk/>
          <pc:sldMk cId="3666221493" sldId="2012"/>
        </pc:sldMkLst>
        <pc:spChg chg="mod ord">
          <ac:chgData name="Joiner, Kelly" userId="297ebadb-963a-4e86-9daa-3e04d448c7b4" providerId="ADAL" clId="{72542A7D-65E7-454E-8EAC-6146BFD508BC}" dt="2023-06-30T19:26:18.361" v="828" actId="700"/>
          <ac:spMkLst>
            <pc:docMk/>
            <pc:sldMk cId="3666221493" sldId="2012"/>
            <ac:spMk id="5" creationId="{7876B68A-29D0-7DF7-F34F-946F4FF16033}"/>
          </ac:spMkLst>
        </pc:spChg>
        <pc:spChg chg="mod">
          <ac:chgData name="Joiner, Kelly" userId="297ebadb-963a-4e86-9daa-3e04d448c7b4" providerId="ADAL" clId="{72542A7D-65E7-454E-8EAC-6146BFD508BC}" dt="2023-06-30T19:32:36.370" v="925" actId="1076"/>
          <ac:spMkLst>
            <pc:docMk/>
            <pc:sldMk cId="3666221493" sldId="2012"/>
            <ac:spMk id="8" creationId="{74BA0F6C-52F3-159C-2C59-1EB079476D13}"/>
          </ac:spMkLst>
        </pc:spChg>
        <pc:spChg chg="mod ord">
          <ac:chgData name="Joiner, Kelly" userId="297ebadb-963a-4e86-9daa-3e04d448c7b4" providerId="ADAL" clId="{72542A7D-65E7-454E-8EAC-6146BFD508BC}" dt="2023-06-30T19:32:32.775" v="924" actId="14100"/>
          <ac:spMkLst>
            <pc:docMk/>
            <pc:sldMk cId="3666221493" sldId="2012"/>
            <ac:spMk id="9" creationId="{DB80DA44-E5FC-FA8C-BB93-6EC94EE690FE}"/>
          </ac:spMkLst>
        </pc:spChg>
        <pc:spChg chg="mod ord">
          <ac:chgData name="Joiner, Kelly" userId="297ebadb-963a-4e86-9daa-3e04d448c7b4" providerId="ADAL" clId="{72542A7D-65E7-454E-8EAC-6146BFD508BC}" dt="2023-06-30T19:32:38.980" v="926" actId="6549"/>
          <ac:spMkLst>
            <pc:docMk/>
            <pc:sldMk cId="3666221493" sldId="2012"/>
            <ac:spMk id="10" creationId="{CFF00459-27A9-0289-DF06-CE170F0DD6A2}"/>
          </ac:spMkLst>
        </pc:spChg>
      </pc:sldChg>
      <pc:sldChg chg="modSp mod modClrScheme chgLayout">
        <pc:chgData name="Joiner, Kelly" userId="297ebadb-963a-4e86-9daa-3e04d448c7b4" providerId="ADAL" clId="{72542A7D-65E7-454E-8EAC-6146BFD508BC}" dt="2023-06-30T19:33:03.747" v="931" actId="1076"/>
        <pc:sldMkLst>
          <pc:docMk/>
          <pc:sldMk cId="3080104756" sldId="2013"/>
        </pc:sldMkLst>
        <pc:spChg chg="mod ord">
          <ac:chgData name="Joiner, Kelly" userId="297ebadb-963a-4e86-9daa-3e04d448c7b4" providerId="ADAL" clId="{72542A7D-65E7-454E-8EAC-6146BFD508BC}" dt="2023-06-30T19:26:18.361" v="828" actId="700"/>
          <ac:spMkLst>
            <pc:docMk/>
            <pc:sldMk cId="3080104756" sldId="2013"/>
            <ac:spMk id="3" creationId="{183F7902-2300-6872-2866-78E03EA448FE}"/>
          </ac:spMkLst>
        </pc:spChg>
        <pc:spChg chg="mod ord">
          <ac:chgData name="Joiner, Kelly" userId="297ebadb-963a-4e86-9daa-3e04d448c7b4" providerId="ADAL" clId="{72542A7D-65E7-454E-8EAC-6146BFD508BC}" dt="2023-06-30T19:32:53.818" v="929" actId="1076"/>
          <ac:spMkLst>
            <pc:docMk/>
            <pc:sldMk cId="3080104756" sldId="2013"/>
            <ac:spMk id="9" creationId="{8BBD7EB6-F593-1642-16F7-3E55591047C7}"/>
          </ac:spMkLst>
        </pc:spChg>
        <pc:spChg chg="mod">
          <ac:chgData name="Joiner, Kelly" userId="297ebadb-963a-4e86-9daa-3e04d448c7b4" providerId="ADAL" clId="{72542A7D-65E7-454E-8EAC-6146BFD508BC}" dt="2023-06-30T19:33:00.855" v="930" actId="1076"/>
          <ac:spMkLst>
            <pc:docMk/>
            <pc:sldMk cId="3080104756" sldId="2013"/>
            <ac:spMk id="10" creationId="{7AADE1EF-6D10-0A38-D6E5-86548CADC184}"/>
          </ac:spMkLst>
        </pc:spChg>
        <pc:spChg chg="mod">
          <ac:chgData name="Joiner, Kelly" userId="297ebadb-963a-4e86-9daa-3e04d448c7b4" providerId="ADAL" clId="{72542A7D-65E7-454E-8EAC-6146BFD508BC}" dt="2023-06-30T19:33:03.747" v="931" actId="1076"/>
          <ac:spMkLst>
            <pc:docMk/>
            <pc:sldMk cId="3080104756" sldId="2013"/>
            <ac:spMk id="13" creationId="{21840696-0B70-0933-736D-A93C1EA5D918}"/>
          </ac:spMkLst>
        </pc:spChg>
      </pc:sldChg>
      <pc:sldChg chg="modSp mod modClrScheme chgLayout">
        <pc:chgData name="Joiner, Kelly" userId="297ebadb-963a-4e86-9daa-3e04d448c7b4" providerId="ADAL" clId="{72542A7D-65E7-454E-8EAC-6146BFD508BC}" dt="2023-06-30T19:33:19.690" v="936" actId="1076"/>
        <pc:sldMkLst>
          <pc:docMk/>
          <pc:sldMk cId="1046310142" sldId="2014"/>
        </pc:sldMkLst>
        <pc:spChg chg="mod ord">
          <ac:chgData name="Joiner, Kelly" userId="297ebadb-963a-4e86-9daa-3e04d448c7b4" providerId="ADAL" clId="{72542A7D-65E7-454E-8EAC-6146BFD508BC}" dt="2023-06-30T19:26:18.361" v="828" actId="700"/>
          <ac:spMkLst>
            <pc:docMk/>
            <pc:sldMk cId="1046310142" sldId="2014"/>
            <ac:spMk id="3" creationId="{CDEB8040-93C9-2CAC-2D1A-C5C1B27E8262}"/>
          </ac:spMkLst>
        </pc:spChg>
        <pc:spChg chg="mod ord">
          <ac:chgData name="Joiner, Kelly" userId="297ebadb-963a-4e86-9daa-3e04d448c7b4" providerId="ADAL" clId="{72542A7D-65E7-454E-8EAC-6146BFD508BC}" dt="2023-06-30T19:33:13.570" v="934" actId="1076"/>
          <ac:spMkLst>
            <pc:docMk/>
            <pc:sldMk cId="1046310142" sldId="2014"/>
            <ac:spMk id="5" creationId="{DAE351F7-DC8A-6C87-A348-3A346A3CB9F9}"/>
          </ac:spMkLst>
        </pc:spChg>
        <pc:spChg chg="mod">
          <ac:chgData name="Joiner, Kelly" userId="297ebadb-963a-4e86-9daa-3e04d448c7b4" providerId="ADAL" clId="{72542A7D-65E7-454E-8EAC-6146BFD508BC}" dt="2023-06-30T19:33:16.319" v="935" actId="1076"/>
          <ac:spMkLst>
            <pc:docMk/>
            <pc:sldMk cId="1046310142" sldId="2014"/>
            <ac:spMk id="6" creationId="{F3AEC5EA-AE17-DB59-D4D5-EF6760347D6D}"/>
          </ac:spMkLst>
        </pc:spChg>
        <pc:spChg chg="mod">
          <ac:chgData name="Joiner, Kelly" userId="297ebadb-963a-4e86-9daa-3e04d448c7b4" providerId="ADAL" clId="{72542A7D-65E7-454E-8EAC-6146BFD508BC}" dt="2023-06-30T19:33:19.690" v="936" actId="1076"/>
          <ac:spMkLst>
            <pc:docMk/>
            <pc:sldMk cId="1046310142" sldId="2014"/>
            <ac:spMk id="7" creationId="{91D36F33-63F9-06FC-80CA-901C6E531526}"/>
          </ac:spMkLst>
        </pc:spChg>
      </pc:sldChg>
      <pc:sldChg chg="modSp mod modClrScheme chgLayout">
        <pc:chgData name="Joiner, Kelly" userId="297ebadb-963a-4e86-9daa-3e04d448c7b4" providerId="ADAL" clId="{72542A7D-65E7-454E-8EAC-6146BFD508BC}" dt="2023-06-30T19:26:18.361" v="828" actId="700"/>
        <pc:sldMkLst>
          <pc:docMk/>
          <pc:sldMk cId="2638559531" sldId="2015"/>
        </pc:sldMkLst>
        <pc:spChg chg="mod ord">
          <ac:chgData name="Joiner, Kelly" userId="297ebadb-963a-4e86-9daa-3e04d448c7b4" providerId="ADAL" clId="{72542A7D-65E7-454E-8EAC-6146BFD508BC}" dt="2023-06-30T19:26:18.361" v="828" actId="700"/>
          <ac:spMkLst>
            <pc:docMk/>
            <pc:sldMk cId="2638559531" sldId="2015"/>
            <ac:spMk id="3" creationId="{CDEB8040-93C9-2CAC-2D1A-C5C1B27E8262}"/>
          </ac:spMkLst>
        </pc:spChg>
        <pc:spChg chg="mod ord">
          <ac:chgData name="Joiner, Kelly" userId="297ebadb-963a-4e86-9daa-3e04d448c7b4" providerId="ADAL" clId="{72542A7D-65E7-454E-8EAC-6146BFD508BC}" dt="2023-06-30T19:26:18.361" v="828" actId="700"/>
          <ac:spMkLst>
            <pc:docMk/>
            <pc:sldMk cId="2638559531" sldId="2015"/>
            <ac:spMk id="5" creationId="{DAE351F7-DC8A-6C87-A348-3A346A3CB9F9}"/>
          </ac:spMkLst>
        </pc:spChg>
      </pc:sldChg>
      <pc:sldChg chg="addSp delSp modSp mod modClrScheme chgLayout">
        <pc:chgData name="Joiner, Kelly" userId="297ebadb-963a-4e86-9daa-3e04d448c7b4" providerId="ADAL" clId="{72542A7D-65E7-454E-8EAC-6146BFD508BC}" dt="2023-06-30T19:26:18.636" v="851" actId="27636"/>
        <pc:sldMkLst>
          <pc:docMk/>
          <pc:sldMk cId="3613530327" sldId="2016"/>
        </pc:sldMkLst>
        <pc:spChg chg="mod ord">
          <ac:chgData name="Joiner, Kelly" userId="297ebadb-963a-4e86-9daa-3e04d448c7b4" providerId="ADAL" clId="{72542A7D-65E7-454E-8EAC-6146BFD508BC}" dt="2023-06-30T19:26:18.636" v="851" actId="27636"/>
          <ac:spMkLst>
            <pc:docMk/>
            <pc:sldMk cId="3613530327" sldId="2016"/>
            <ac:spMk id="2" creationId="{9ADB05F5-86E8-6CD0-87F2-5DE2640578E7}"/>
          </ac:spMkLst>
        </pc:spChg>
        <pc:spChg chg="add del mod ord">
          <ac:chgData name="Joiner, Kelly" userId="297ebadb-963a-4e86-9daa-3e04d448c7b4" providerId="ADAL" clId="{72542A7D-65E7-454E-8EAC-6146BFD508BC}" dt="2023-06-30T19:25:50.640" v="721" actId="700"/>
          <ac:spMkLst>
            <pc:docMk/>
            <pc:sldMk cId="3613530327" sldId="2016"/>
            <ac:spMk id="3" creationId="{019E66F0-9203-2C31-24E7-C8F145046DBE}"/>
          </ac:spMkLst>
        </pc:spChg>
        <pc:spChg chg="add del mod ord">
          <ac:chgData name="Joiner, Kelly" userId="297ebadb-963a-4e86-9daa-3e04d448c7b4" providerId="ADAL" clId="{72542A7D-65E7-454E-8EAC-6146BFD508BC}" dt="2023-06-30T19:26:09.860" v="827" actId="700"/>
          <ac:spMkLst>
            <pc:docMk/>
            <pc:sldMk cId="3613530327" sldId="2016"/>
            <ac:spMk id="4" creationId="{6C75C5CD-039B-1684-77C2-73C67DA783FD}"/>
          </ac:spMkLst>
        </pc:spChg>
        <pc:spChg chg="add mod ord">
          <ac:chgData name="Joiner, Kelly" userId="297ebadb-963a-4e86-9daa-3e04d448c7b4" providerId="ADAL" clId="{72542A7D-65E7-454E-8EAC-6146BFD508BC}" dt="2023-06-30T19:26:18.635" v="850" actId="27636"/>
          <ac:spMkLst>
            <pc:docMk/>
            <pc:sldMk cId="3613530327" sldId="2016"/>
            <ac:spMk id="5" creationId="{B9E2B08F-7A47-DF31-DB43-15C769385CA5}"/>
          </ac:spMkLst>
        </pc:spChg>
      </pc:sldChg>
      <pc:sldChg chg="modSp mod modClrScheme chgLayout">
        <pc:chgData name="Joiner, Kelly" userId="297ebadb-963a-4e86-9daa-3e04d448c7b4" providerId="ADAL" clId="{72542A7D-65E7-454E-8EAC-6146BFD508BC}" dt="2023-06-30T19:26:18.361" v="828" actId="700"/>
        <pc:sldMkLst>
          <pc:docMk/>
          <pc:sldMk cId="2850586972" sldId="2017"/>
        </pc:sldMkLst>
        <pc:spChg chg="mod ord">
          <ac:chgData name="Joiner, Kelly" userId="297ebadb-963a-4e86-9daa-3e04d448c7b4" providerId="ADAL" clId="{72542A7D-65E7-454E-8EAC-6146BFD508BC}" dt="2023-06-30T19:26:18.361" v="828" actId="700"/>
          <ac:spMkLst>
            <pc:docMk/>
            <pc:sldMk cId="2850586972" sldId="2017"/>
            <ac:spMk id="2" creationId="{24CE345F-68B4-7D81-2B90-BE1864DE391C}"/>
          </ac:spMkLst>
        </pc:spChg>
        <pc:spChg chg="mod ord">
          <ac:chgData name="Joiner, Kelly" userId="297ebadb-963a-4e86-9daa-3e04d448c7b4" providerId="ADAL" clId="{72542A7D-65E7-454E-8EAC-6146BFD508BC}" dt="2023-06-30T19:26:18.361" v="828" actId="700"/>
          <ac:spMkLst>
            <pc:docMk/>
            <pc:sldMk cId="2850586972" sldId="2017"/>
            <ac:spMk id="3" creationId="{60D93513-6A97-8F53-218D-9D7FEDFF8FF4}"/>
          </ac:spMkLst>
        </pc:spChg>
      </pc:sldChg>
      <pc:sldChg chg="addSp delSp modSp mod modClrScheme chgLayout">
        <pc:chgData name="Joiner, Kelly" userId="297ebadb-963a-4e86-9daa-3e04d448c7b4" providerId="ADAL" clId="{72542A7D-65E7-454E-8EAC-6146BFD508BC}" dt="2023-06-30T19:26:18.561" v="845" actId="27636"/>
        <pc:sldMkLst>
          <pc:docMk/>
          <pc:sldMk cId="3539964424" sldId="2018"/>
        </pc:sldMkLst>
        <pc:spChg chg="mod ord">
          <ac:chgData name="Joiner, Kelly" userId="297ebadb-963a-4e86-9daa-3e04d448c7b4" providerId="ADAL" clId="{72542A7D-65E7-454E-8EAC-6146BFD508BC}" dt="2023-06-30T19:26:18.561" v="844" actId="27636"/>
          <ac:spMkLst>
            <pc:docMk/>
            <pc:sldMk cId="3539964424" sldId="2018"/>
            <ac:spMk id="2" creationId="{9ADB05F5-86E8-6CD0-87F2-5DE2640578E7}"/>
          </ac:spMkLst>
        </pc:spChg>
        <pc:spChg chg="add del mod ord">
          <ac:chgData name="Joiner, Kelly" userId="297ebadb-963a-4e86-9daa-3e04d448c7b4" providerId="ADAL" clId="{72542A7D-65E7-454E-8EAC-6146BFD508BC}" dt="2023-06-30T19:25:50.640" v="721" actId="700"/>
          <ac:spMkLst>
            <pc:docMk/>
            <pc:sldMk cId="3539964424" sldId="2018"/>
            <ac:spMk id="3" creationId="{44FFA5E9-C48B-6B0F-8A51-54232B69F8E4}"/>
          </ac:spMkLst>
        </pc:spChg>
        <pc:spChg chg="add del mod ord">
          <ac:chgData name="Joiner, Kelly" userId="297ebadb-963a-4e86-9daa-3e04d448c7b4" providerId="ADAL" clId="{72542A7D-65E7-454E-8EAC-6146BFD508BC}" dt="2023-06-30T19:26:09.860" v="827" actId="700"/>
          <ac:spMkLst>
            <pc:docMk/>
            <pc:sldMk cId="3539964424" sldId="2018"/>
            <ac:spMk id="4" creationId="{73AB310B-491D-2B6A-97F1-269EB30294F6}"/>
          </ac:spMkLst>
        </pc:spChg>
        <pc:spChg chg="add mod ord">
          <ac:chgData name="Joiner, Kelly" userId="297ebadb-963a-4e86-9daa-3e04d448c7b4" providerId="ADAL" clId="{72542A7D-65E7-454E-8EAC-6146BFD508BC}" dt="2023-06-30T19:26:18.561" v="845" actId="27636"/>
          <ac:spMkLst>
            <pc:docMk/>
            <pc:sldMk cId="3539964424" sldId="2018"/>
            <ac:spMk id="5" creationId="{CDF7EC80-90AF-9856-6301-27D97A1F7C8D}"/>
          </ac:spMkLst>
        </pc:spChg>
      </pc:sldChg>
      <pc:sldChg chg="del">
        <pc:chgData name="Joiner, Kelly" userId="297ebadb-963a-4e86-9daa-3e04d448c7b4" providerId="ADAL" clId="{72542A7D-65E7-454E-8EAC-6146BFD508BC}" dt="2023-06-30T19:01:20.134" v="0" actId="2696"/>
        <pc:sldMkLst>
          <pc:docMk/>
          <pc:sldMk cId="503373834" sldId="2019"/>
        </pc:sldMkLst>
      </pc:sldChg>
      <pc:sldChg chg="addSp delSp modSp mod modClrScheme chgLayout">
        <pc:chgData name="Joiner, Kelly" userId="297ebadb-963a-4e86-9daa-3e04d448c7b4" providerId="ADAL" clId="{72542A7D-65E7-454E-8EAC-6146BFD508BC}" dt="2023-06-30T19:36:53.328" v="972" actId="478"/>
        <pc:sldMkLst>
          <pc:docMk/>
          <pc:sldMk cId="3734919121" sldId="2020"/>
        </pc:sldMkLst>
        <pc:spChg chg="add del mod ord">
          <ac:chgData name="Joiner, Kelly" userId="297ebadb-963a-4e86-9daa-3e04d448c7b4" providerId="ADAL" clId="{72542A7D-65E7-454E-8EAC-6146BFD508BC}" dt="2023-06-30T19:25:50.640" v="721" actId="700"/>
          <ac:spMkLst>
            <pc:docMk/>
            <pc:sldMk cId="3734919121" sldId="2020"/>
            <ac:spMk id="2" creationId="{B94A505C-EDEF-FD42-1DA6-3BA5E3677430}"/>
          </ac:spMkLst>
        </pc:spChg>
        <pc:spChg chg="add del mod ord">
          <ac:chgData name="Joiner, Kelly" userId="297ebadb-963a-4e86-9daa-3e04d448c7b4" providerId="ADAL" clId="{72542A7D-65E7-454E-8EAC-6146BFD508BC}" dt="2023-06-30T19:26:09.860" v="827" actId="700"/>
          <ac:spMkLst>
            <pc:docMk/>
            <pc:sldMk cId="3734919121" sldId="2020"/>
            <ac:spMk id="3" creationId="{EF9B8721-B392-4D5E-0EE9-D47D26834C7F}"/>
          </ac:spMkLst>
        </pc:spChg>
        <pc:spChg chg="add del mod ord">
          <ac:chgData name="Joiner, Kelly" userId="297ebadb-963a-4e86-9daa-3e04d448c7b4" providerId="ADAL" clId="{72542A7D-65E7-454E-8EAC-6146BFD508BC}" dt="2023-06-30T19:26:09.860" v="827" actId="700"/>
          <ac:spMkLst>
            <pc:docMk/>
            <pc:sldMk cId="3734919121" sldId="2020"/>
            <ac:spMk id="7" creationId="{DCE4A1E4-D9CC-7F21-50AE-CE7457EE680E}"/>
          </ac:spMkLst>
        </pc:spChg>
        <pc:spChg chg="add del mod ord">
          <ac:chgData name="Joiner, Kelly" userId="297ebadb-963a-4e86-9daa-3e04d448c7b4" providerId="ADAL" clId="{72542A7D-65E7-454E-8EAC-6146BFD508BC}" dt="2023-06-30T19:36:53.328" v="972" actId="478"/>
          <ac:spMkLst>
            <pc:docMk/>
            <pc:sldMk cId="3734919121" sldId="2020"/>
            <ac:spMk id="8" creationId="{6B052E57-4DDB-3A2A-9658-9E92D413707F}"/>
          </ac:spMkLst>
        </pc:spChg>
        <pc:spChg chg="add del mod ord">
          <ac:chgData name="Joiner, Kelly" userId="297ebadb-963a-4e86-9daa-3e04d448c7b4" providerId="ADAL" clId="{72542A7D-65E7-454E-8EAC-6146BFD508BC}" dt="2023-06-30T19:36:46.782" v="970" actId="478"/>
          <ac:spMkLst>
            <pc:docMk/>
            <pc:sldMk cId="3734919121" sldId="2020"/>
            <ac:spMk id="9" creationId="{2B1F92FB-B2ED-C760-20CE-4FD7127B8668}"/>
          </ac:spMkLst>
        </pc:spChg>
      </pc:sldChg>
      <pc:sldChg chg="addSp delSp modSp mod modClrScheme chgLayout">
        <pc:chgData name="Joiner, Kelly" userId="297ebadb-963a-4e86-9daa-3e04d448c7b4" providerId="ADAL" clId="{72542A7D-65E7-454E-8EAC-6146BFD508BC}" dt="2023-06-30T19:26:18.361" v="828" actId="700"/>
        <pc:sldMkLst>
          <pc:docMk/>
          <pc:sldMk cId="163595618" sldId="2021"/>
        </pc:sldMkLst>
        <pc:spChg chg="mod ord">
          <ac:chgData name="Joiner, Kelly" userId="297ebadb-963a-4e86-9daa-3e04d448c7b4" providerId="ADAL" clId="{72542A7D-65E7-454E-8EAC-6146BFD508BC}" dt="2023-06-30T19:26:18.361" v="828" actId="700"/>
          <ac:spMkLst>
            <pc:docMk/>
            <pc:sldMk cId="163595618" sldId="2021"/>
            <ac:spMk id="3" creationId="{5641E912-D0FE-7353-B3C0-3E0048C0EA04}"/>
          </ac:spMkLst>
        </pc:spChg>
        <pc:spChg chg="add del mod">
          <ac:chgData name="Joiner, Kelly" userId="297ebadb-963a-4e86-9daa-3e04d448c7b4" providerId="ADAL" clId="{72542A7D-65E7-454E-8EAC-6146BFD508BC}" dt="2023-06-30T19:18:52.466" v="580"/>
          <ac:spMkLst>
            <pc:docMk/>
            <pc:sldMk cId="163595618" sldId="2021"/>
            <ac:spMk id="4" creationId="{2291BD87-F240-6A73-AB20-15963104ADFC}"/>
          </ac:spMkLst>
        </pc:spChg>
        <pc:spChg chg="del mod">
          <ac:chgData name="Joiner, Kelly" userId="297ebadb-963a-4e86-9daa-3e04d448c7b4" providerId="ADAL" clId="{72542A7D-65E7-454E-8EAC-6146BFD508BC}" dt="2023-06-30T19:18:35.317" v="579" actId="478"/>
          <ac:spMkLst>
            <pc:docMk/>
            <pc:sldMk cId="163595618" sldId="2021"/>
            <ac:spMk id="6" creationId="{D06F8821-B2D8-C2EE-8398-1DB4BEF53D19}"/>
          </ac:spMkLst>
        </pc:spChg>
        <pc:spChg chg="add del mod ord">
          <ac:chgData name="Joiner, Kelly" userId="297ebadb-963a-4e86-9daa-3e04d448c7b4" providerId="ADAL" clId="{72542A7D-65E7-454E-8EAC-6146BFD508BC}" dt="2023-06-30T19:26:09.860" v="827" actId="700"/>
          <ac:spMkLst>
            <pc:docMk/>
            <pc:sldMk cId="163595618" sldId="2021"/>
            <ac:spMk id="8" creationId="{07B6136F-3E8E-0E07-E07F-CE1C3400ED82}"/>
          </ac:spMkLst>
        </pc:spChg>
        <pc:picChg chg="del mod">
          <ac:chgData name="Joiner, Kelly" userId="297ebadb-963a-4e86-9daa-3e04d448c7b4" providerId="ADAL" clId="{72542A7D-65E7-454E-8EAC-6146BFD508BC}" dt="2023-06-30T19:18:31.202" v="578" actId="478"/>
          <ac:picMkLst>
            <pc:docMk/>
            <pc:sldMk cId="163595618" sldId="2021"/>
            <ac:picMk id="5" creationId="{EFEA976D-4ACB-5530-9C33-E7E398724B54}"/>
          </ac:picMkLst>
        </pc:picChg>
        <pc:picChg chg="add mod ord">
          <ac:chgData name="Joiner, Kelly" userId="297ebadb-963a-4e86-9daa-3e04d448c7b4" providerId="ADAL" clId="{72542A7D-65E7-454E-8EAC-6146BFD508BC}" dt="2023-06-30T19:26:18.361" v="828" actId="700"/>
          <ac:picMkLst>
            <pc:docMk/>
            <pc:sldMk cId="163595618" sldId="2021"/>
            <ac:picMk id="7" creationId="{24781194-B54F-B2E9-6EC0-22A36ACA47B8}"/>
          </ac:picMkLst>
        </pc:picChg>
      </pc:sldChg>
      <pc:sldChg chg="addSp delSp modSp mod modClrScheme chgLayout">
        <pc:chgData name="Joiner, Kelly" userId="297ebadb-963a-4e86-9daa-3e04d448c7b4" providerId="ADAL" clId="{72542A7D-65E7-454E-8EAC-6146BFD508BC}" dt="2023-06-30T19:26:18.361" v="828" actId="700"/>
        <pc:sldMkLst>
          <pc:docMk/>
          <pc:sldMk cId="1258723525" sldId="2022"/>
        </pc:sldMkLst>
        <pc:spChg chg="mod ord">
          <ac:chgData name="Joiner, Kelly" userId="297ebadb-963a-4e86-9daa-3e04d448c7b4" providerId="ADAL" clId="{72542A7D-65E7-454E-8EAC-6146BFD508BC}" dt="2023-06-30T19:26:18.361" v="828" actId="700"/>
          <ac:spMkLst>
            <pc:docMk/>
            <pc:sldMk cId="1258723525" sldId="2022"/>
            <ac:spMk id="2" creationId="{7C04897B-2712-124C-4AD1-886AD6465ED9}"/>
          </ac:spMkLst>
        </pc:spChg>
        <pc:spChg chg="add del mod ord">
          <ac:chgData name="Joiner, Kelly" userId="297ebadb-963a-4e86-9daa-3e04d448c7b4" providerId="ADAL" clId="{72542A7D-65E7-454E-8EAC-6146BFD508BC}" dt="2023-06-30T19:26:18.361" v="828" actId="700"/>
          <ac:spMkLst>
            <pc:docMk/>
            <pc:sldMk cId="1258723525" sldId="2022"/>
            <ac:spMk id="3" creationId="{7F405BF7-5B29-3F97-4C55-565743623668}"/>
          </ac:spMkLst>
        </pc:spChg>
        <pc:spChg chg="mod ord">
          <ac:chgData name="Joiner, Kelly" userId="297ebadb-963a-4e86-9daa-3e04d448c7b4" providerId="ADAL" clId="{72542A7D-65E7-454E-8EAC-6146BFD508BC}" dt="2023-06-30T19:26:18.361" v="828" actId="700"/>
          <ac:spMkLst>
            <pc:docMk/>
            <pc:sldMk cId="1258723525" sldId="2022"/>
            <ac:spMk id="4" creationId="{AC252C1F-010B-ADFF-78B0-ECDB356C2601}"/>
          </ac:spMkLst>
        </pc:spChg>
      </pc:sldChg>
      <pc:sldChg chg="addSp delSp modSp mod modClrScheme chgLayout">
        <pc:chgData name="Joiner, Kelly" userId="297ebadb-963a-4e86-9daa-3e04d448c7b4" providerId="ADAL" clId="{72542A7D-65E7-454E-8EAC-6146BFD508BC}" dt="2023-06-30T19:26:33.515" v="856" actId="1076"/>
        <pc:sldMkLst>
          <pc:docMk/>
          <pc:sldMk cId="1595708842" sldId="2023"/>
        </pc:sldMkLst>
        <pc:spChg chg="add del mod ord">
          <ac:chgData name="Joiner, Kelly" userId="297ebadb-963a-4e86-9daa-3e04d448c7b4" providerId="ADAL" clId="{72542A7D-65E7-454E-8EAC-6146BFD508BC}" dt="2023-06-30T19:26:09.860" v="827" actId="700"/>
          <ac:spMkLst>
            <pc:docMk/>
            <pc:sldMk cId="1595708842" sldId="2023"/>
            <ac:spMk id="2" creationId="{5AB0F664-3B15-C10B-19BE-EAE6279CCB9D}"/>
          </ac:spMkLst>
        </pc:spChg>
        <pc:spChg chg="mod ord">
          <ac:chgData name="Joiner, Kelly" userId="297ebadb-963a-4e86-9daa-3e04d448c7b4" providerId="ADAL" clId="{72542A7D-65E7-454E-8EAC-6146BFD508BC}" dt="2023-06-30T19:26:18.361" v="828" actId="700"/>
          <ac:spMkLst>
            <pc:docMk/>
            <pc:sldMk cId="1595708842" sldId="2023"/>
            <ac:spMk id="3" creationId="{8EB4F2FE-AD32-A2EE-7A3E-0DC9BCEA10F8}"/>
          </ac:spMkLst>
        </pc:spChg>
        <pc:picChg chg="mod ord">
          <ac:chgData name="Joiner, Kelly" userId="297ebadb-963a-4e86-9daa-3e04d448c7b4" providerId="ADAL" clId="{72542A7D-65E7-454E-8EAC-6146BFD508BC}" dt="2023-06-30T19:26:30.422" v="855" actId="1076"/>
          <ac:picMkLst>
            <pc:docMk/>
            <pc:sldMk cId="1595708842" sldId="2023"/>
            <ac:picMk id="5" creationId="{8D104BE4-361F-64C5-0B45-945B0E9DF70E}"/>
          </ac:picMkLst>
        </pc:picChg>
        <pc:picChg chg="mod">
          <ac:chgData name="Joiner, Kelly" userId="297ebadb-963a-4e86-9daa-3e04d448c7b4" providerId="ADAL" clId="{72542A7D-65E7-454E-8EAC-6146BFD508BC}" dt="2023-06-30T19:26:33.515" v="856" actId="1076"/>
          <ac:picMkLst>
            <pc:docMk/>
            <pc:sldMk cId="1595708842" sldId="2023"/>
            <ac:picMk id="13" creationId="{ABAE8CA2-19C3-0E3F-EEE2-6B89643403E6}"/>
          </ac:picMkLst>
        </pc:picChg>
      </pc:sldChg>
      <pc:sldChg chg="addSp delSp modSp mod modClrScheme chgLayout">
        <pc:chgData name="Joiner, Kelly" userId="297ebadb-963a-4e86-9daa-3e04d448c7b4" providerId="ADAL" clId="{72542A7D-65E7-454E-8EAC-6146BFD508BC}" dt="2023-06-30T19:26:18.463" v="832" actId="27636"/>
        <pc:sldMkLst>
          <pc:docMk/>
          <pc:sldMk cId="2053715447" sldId="2024"/>
        </pc:sldMkLst>
        <pc:spChg chg="add del mod ord">
          <ac:chgData name="Joiner, Kelly" userId="297ebadb-963a-4e86-9daa-3e04d448c7b4" providerId="ADAL" clId="{72542A7D-65E7-454E-8EAC-6146BFD508BC}" dt="2023-06-30T19:26:18.361" v="828" actId="700"/>
          <ac:spMkLst>
            <pc:docMk/>
            <pc:sldMk cId="2053715447" sldId="2024"/>
            <ac:spMk id="6" creationId="{AB7A27CC-20E2-FBDF-A585-597CD87FA8B6}"/>
          </ac:spMkLst>
        </pc:spChg>
        <pc:spChg chg="add del mod ord">
          <ac:chgData name="Joiner, Kelly" userId="297ebadb-963a-4e86-9daa-3e04d448c7b4" providerId="ADAL" clId="{72542A7D-65E7-454E-8EAC-6146BFD508BC}" dt="2023-06-30T19:26:18.361" v="828" actId="700"/>
          <ac:spMkLst>
            <pc:docMk/>
            <pc:sldMk cId="2053715447" sldId="2024"/>
            <ac:spMk id="7" creationId="{D2CCEC0A-AE0B-3573-6A6D-19FF7E479408}"/>
          </ac:spMkLst>
        </pc:spChg>
        <pc:spChg chg="add del mod ord">
          <ac:chgData name="Joiner, Kelly" userId="297ebadb-963a-4e86-9daa-3e04d448c7b4" providerId="ADAL" clId="{72542A7D-65E7-454E-8EAC-6146BFD508BC}" dt="2023-06-30T19:26:18.361" v="828" actId="700"/>
          <ac:spMkLst>
            <pc:docMk/>
            <pc:sldMk cId="2053715447" sldId="2024"/>
            <ac:spMk id="8" creationId="{FA2E9F60-8BEA-3B7A-A7E2-EE18230596D6}"/>
          </ac:spMkLst>
        </pc:spChg>
        <pc:spChg chg="add del mod ord">
          <ac:chgData name="Joiner, Kelly" userId="297ebadb-963a-4e86-9daa-3e04d448c7b4" providerId="ADAL" clId="{72542A7D-65E7-454E-8EAC-6146BFD508BC}" dt="2023-06-30T19:25:50.640" v="721" actId="700"/>
          <ac:spMkLst>
            <pc:docMk/>
            <pc:sldMk cId="2053715447" sldId="2024"/>
            <ac:spMk id="17" creationId="{D00188F1-88E2-DE15-E303-3BF520FF0EDA}"/>
          </ac:spMkLst>
        </pc:spChg>
        <pc:spChg chg="add del mod ord">
          <ac:chgData name="Joiner, Kelly" userId="297ebadb-963a-4e86-9daa-3e04d448c7b4" providerId="ADAL" clId="{72542A7D-65E7-454E-8EAC-6146BFD508BC}" dt="2023-06-30T19:26:09.860" v="827" actId="700"/>
          <ac:spMkLst>
            <pc:docMk/>
            <pc:sldMk cId="2053715447" sldId="2024"/>
            <ac:spMk id="18" creationId="{CEA5585D-B6B3-06B6-4448-816888A0F668}"/>
          </ac:spMkLst>
        </pc:spChg>
        <pc:spChg chg="add del mod ord">
          <ac:chgData name="Joiner, Kelly" userId="297ebadb-963a-4e86-9daa-3e04d448c7b4" providerId="ADAL" clId="{72542A7D-65E7-454E-8EAC-6146BFD508BC}" dt="2023-06-30T19:26:09.860" v="827" actId="700"/>
          <ac:spMkLst>
            <pc:docMk/>
            <pc:sldMk cId="2053715447" sldId="2024"/>
            <ac:spMk id="19" creationId="{959C72FD-C76F-26C0-DA65-3D3E1264E8D5}"/>
          </ac:spMkLst>
        </pc:spChg>
        <pc:spChg chg="add mod ord">
          <ac:chgData name="Joiner, Kelly" userId="297ebadb-963a-4e86-9daa-3e04d448c7b4" providerId="ADAL" clId="{72542A7D-65E7-454E-8EAC-6146BFD508BC}" dt="2023-06-30T19:26:18.463" v="832" actId="27636"/>
          <ac:spMkLst>
            <pc:docMk/>
            <pc:sldMk cId="2053715447" sldId="2024"/>
            <ac:spMk id="20" creationId="{DC3D35A1-3639-E17C-E8AF-0B796C94BE42}"/>
          </ac:spMkLst>
        </pc:spChg>
        <pc:spChg chg="add mod ord">
          <ac:chgData name="Joiner, Kelly" userId="297ebadb-963a-4e86-9daa-3e04d448c7b4" providerId="ADAL" clId="{72542A7D-65E7-454E-8EAC-6146BFD508BC}" dt="2023-06-30T19:26:18.361" v="828" actId="700"/>
          <ac:spMkLst>
            <pc:docMk/>
            <pc:sldMk cId="2053715447" sldId="2024"/>
            <ac:spMk id="21" creationId="{FEE32E25-EC8D-7E42-7268-168553318BCE}"/>
          </ac:spMkLst>
        </pc:spChg>
      </pc:sldChg>
      <pc:sldChg chg="modSp mod modClrScheme chgLayout">
        <pc:chgData name="Joiner, Kelly" userId="297ebadb-963a-4e86-9daa-3e04d448c7b4" providerId="ADAL" clId="{72542A7D-65E7-454E-8EAC-6146BFD508BC}" dt="2023-06-30T19:26:18.361" v="828" actId="700"/>
        <pc:sldMkLst>
          <pc:docMk/>
          <pc:sldMk cId="2948402449" sldId="2025"/>
        </pc:sldMkLst>
        <pc:spChg chg="mod ord">
          <ac:chgData name="Joiner, Kelly" userId="297ebadb-963a-4e86-9daa-3e04d448c7b4" providerId="ADAL" clId="{72542A7D-65E7-454E-8EAC-6146BFD508BC}" dt="2023-06-30T19:26:18.361" v="828" actId="700"/>
          <ac:spMkLst>
            <pc:docMk/>
            <pc:sldMk cId="2948402449" sldId="2025"/>
            <ac:spMk id="2" creationId="{62B5AF19-9871-00AF-3601-2C72040ACBDF}"/>
          </ac:spMkLst>
        </pc:spChg>
        <pc:spChg chg="mod ord">
          <ac:chgData name="Joiner, Kelly" userId="297ebadb-963a-4e86-9daa-3e04d448c7b4" providerId="ADAL" clId="{72542A7D-65E7-454E-8EAC-6146BFD508BC}" dt="2023-06-30T19:26:18.361" v="828" actId="700"/>
          <ac:spMkLst>
            <pc:docMk/>
            <pc:sldMk cId="2948402449" sldId="2025"/>
            <ac:spMk id="3" creationId="{DA909782-3E09-5D19-75DE-87EE9A9340E3}"/>
          </ac:spMkLst>
        </pc:spChg>
      </pc:sldChg>
      <pc:sldChg chg="modSp mod modClrScheme chgLayout">
        <pc:chgData name="Joiner, Kelly" userId="297ebadb-963a-4e86-9daa-3e04d448c7b4" providerId="ADAL" clId="{72542A7D-65E7-454E-8EAC-6146BFD508BC}" dt="2023-06-30T19:26:18.361" v="828" actId="700"/>
        <pc:sldMkLst>
          <pc:docMk/>
          <pc:sldMk cId="2268925075" sldId="2026"/>
        </pc:sldMkLst>
        <pc:spChg chg="mod ord">
          <ac:chgData name="Joiner, Kelly" userId="297ebadb-963a-4e86-9daa-3e04d448c7b4" providerId="ADAL" clId="{72542A7D-65E7-454E-8EAC-6146BFD508BC}" dt="2023-06-30T19:26:18.361" v="828" actId="700"/>
          <ac:spMkLst>
            <pc:docMk/>
            <pc:sldMk cId="2268925075" sldId="2026"/>
            <ac:spMk id="2" creationId="{67D5F5AA-8A16-D264-97AB-960241DD6D2D}"/>
          </ac:spMkLst>
        </pc:spChg>
        <pc:spChg chg="mod ord">
          <ac:chgData name="Joiner, Kelly" userId="297ebadb-963a-4e86-9daa-3e04d448c7b4" providerId="ADAL" clId="{72542A7D-65E7-454E-8EAC-6146BFD508BC}" dt="2023-06-30T19:26:18.361" v="828" actId="700"/>
          <ac:spMkLst>
            <pc:docMk/>
            <pc:sldMk cId="2268925075" sldId="2026"/>
            <ac:spMk id="3" creationId="{D456207E-8B23-89CD-50BC-A34925563D5D}"/>
          </ac:spMkLst>
        </pc:spChg>
      </pc:sldChg>
      <pc:sldChg chg="modSp del mod">
        <pc:chgData name="Joiner, Kelly" userId="297ebadb-963a-4e86-9daa-3e04d448c7b4" providerId="ADAL" clId="{72542A7D-65E7-454E-8EAC-6146BFD508BC}" dt="2023-06-30T19:22:08.707" v="624" actId="2696"/>
        <pc:sldMkLst>
          <pc:docMk/>
          <pc:sldMk cId="1274110961" sldId="2027"/>
        </pc:sldMkLst>
        <pc:spChg chg="mod">
          <ac:chgData name="Joiner, Kelly" userId="297ebadb-963a-4e86-9daa-3e04d448c7b4" providerId="ADAL" clId="{72542A7D-65E7-454E-8EAC-6146BFD508BC}" dt="2023-06-30T19:07:03.007" v="408"/>
          <ac:spMkLst>
            <pc:docMk/>
            <pc:sldMk cId="1274110961" sldId="2027"/>
            <ac:spMk id="2" creationId="{3CED8123-1DDA-9DD8-EB02-BE13B12B8909}"/>
          </ac:spMkLst>
        </pc:spChg>
        <pc:spChg chg="mod">
          <ac:chgData name="Joiner, Kelly" userId="297ebadb-963a-4e86-9daa-3e04d448c7b4" providerId="ADAL" clId="{72542A7D-65E7-454E-8EAC-6146BFD508BC}" dt="2023-06-30T19:07:03.730" v="491" actId="27636"/>
          <ac:spMkLst>
            <pc:docMk/>
            <pc:sldMk cId="1274110961" sldId="2027"/>
            <ac:spMk id="3" creationId="{EDEEA8E1-C7E4-CB97-0AC8-41049D54E469}"/>
          </ac:spMkLst>
        </pc:spChg>
      </pc:sldChg>
      <pc:sldChg chg="modSp del mod modClrScheme chgLayout">
        <pc:chgData name="Joiner, Kelly" userId="297ebadb-963a-4e86-9daa-3e04d448c7b4" providerId="ADAL" clId="{72542A7D-65E7-454E-8EAC-6146BFD508BC}" dt="2023-06-30T19:26:54.288" v="858" actId="2696"/>
        <pc:sldMkLst>
          <pc:docMk/>
          <pc:sldMk cId="161241696" sldId="2028"/>
        </pc:sldMkLst>
        <pc:spChg chg="mod ord">
          <ac:chgData name="Joiner, Kelly" userId="297ebadb-963a-4e86-9daa-3e04d448c7b4" providerId="ADAL" clId="{72542A7D-65E7-454E-8EAC-6146BFD508BC}" dt="2023-06-30T19:26:18.361" v="828" actId="700"/>
          <ac:spMkLst>
            <pc:docMk/>
            <pc:sldMk cId="161241696" sldId="2028"/>
            <ac:spMk id="2" creationId="{3CED8123-1DDA-9DD8-EB02-BE13B12B8909}"/>
          </ac:spMkLst>
        </pc:spChg>
        <pc:spChg chg="mod ord">
          <ac:chgData name="Joiner, Kelly" userId="297ebadb-963a-4e86-9daa-3e04d448c7b4" providerId="ADAL" clId="{72542A7D-65E7-454E-8EAC-6146BFD508BC}" dt="2023-06-30T19:26:18.361" v="828" actId="700"/>
          <ac:spMkLst>
            <pc:docMk/>
            <pc:sldMk cId="161241696" sldId="2028"/>
            <ac:spMk id="3" creationId="{EDEEA8E1-C7E4-CB97-0AC8-41049D54E469}"/>
          </ac:spMkLst>
        </pc:spChg>
      </pc:sldChg>
      <pc:sldChg chg="addSp delSp modSp mod modClrScheme chgLayout">
        <pc:chgData name="Joiner, Kelly" userId="297ebadb-963a-4e86-9daa-3e04d448c7b4" providerId="ADAL" clId="{72542A7D-65E7-454E-8EAC-6146BFD508BC}" dt="2023-06-30T19:26:18.361" v="828" actId="700"/>
        <pc:sldMkLst>
          <pc:docMk/>
          <pc:sldMk cId="1935254363" sldId="2029"/>
        </pc:sldMkLst>
        <pc:spChg chg="mod ord">
          <ac:chgData name="Joiner, Kelly" userId="297ebadb-963a-4e86-9daa-3e04d448c7b4" providerId="ADAL" clId="{72542A7D-65E7-454E-8EAC-6146BFD508BC}" dt="2023-06-30T19:26:18.361" v="828" actId="700"/>
          <ac:spMkLst>
            <pc:docMk/>
            <pc:sldMk cId="1935254363" sldId="2029"/>
            <ac:spMk id="3" creationId="{9BBFAADE-5161-C24E-A388-5517B7C22237}"/>
          </ac:spMkLst>
        </pc:spChg>
        <pc:spChg chg="add del mod">
          <ac:chgData name="Joiner, Kelly" userId="297ebadb-963a-4e86-9daa-3e04d448c7b4" providerId="ADAL" clId="{72542A7D-65E7-454E-8EAC-6146BFD508BC}" dt="2023-06-30T19:15:10.792" v="566"/>
          <ac:spMkLst>
            <pc:docMk/>
            <pc:sldMk cId="1935254363" sldId="2029"/>
            <ac:spMk id="4" creationId="{CC6CF511-EA18-D6A2-97B4-33D6A5B54308}"/>
          </ac:spMkLst>
        </pc:spChg>
        <pc:spChg chg="del">
          <ac:chgData name="Joiner, Kelly" userId="297ebadb-963a-4e86-9daa-3e04d448c7b4" providerId="ADAL" clId="{72542A7D-65E7-454E-8EAC-6146BFD508BC}" dt="2023-06-30T19:15:03.444" v="565" actId="478"/>
          <ac:spMkLst>
            <pc:docMk/>
            <pc:sldMk cId="1935254363" sldId="2029"/>
            <ac:spMk id="8" creationId="{6EF5A1C5-B6EE-4F8D-2478-2625F8C6B8DC}"/>
          </ac:spMkLst>
        </pc:spChg>
        <pc:spChg chg="add del mod">
          <ac:chgData name="Joiner, Kelly" userId="297ebadb-963a-4e86-9daa-3e04d448c7b4" providerId="ADAL" clId="{72542A7D-65E7-454E-8EAC-6146BFD508BC}" dt="2023-06-30T19:16:05.804" v="568" actId="931"/>
          <ac:spMkLst>
            <pc:docMk/>
            <pc:sldMk cId="1935254363" sldId="2029"/>
            <ac:spMk id="9" creationId="{E614B5B9-88BD-0BA8-55B8-BB476B9B48C7}"/>
          </ac:spMkLst>
        </pc:spChg>
        <pc:spChg chg="add del mod">
          <ac:chgData name="Joiner, Kelly" userId="297ebadb-963a-4e86-9daa-3e04d448c7b4" providerId="ADAL" clId="{72542A7D-65E7-454E-8EAC-6146BFD508BC}" dt="2023-06-30T19:18:00.446" v="573"/>
          <ac:spMkLst>
            <pc:docMk/>
            <pc:sldMk cId="1935254363" sldId="2029"/>
            <ac:spMk id="13" creationId="{3F77E3E3-1F8E-D28D-CA4C-88C6AAE00DD3}"/>
          </ac:spMkLst>
        </pc:spChg>
        <pc:spChg chg="add del mod ord">
          <ac:chgData name="Joiner, Kelly" userId="297ebadb-963a-4e86-9daa-3e04d448c7b4" providerId="ADAL" clId="{72542A7D-65E7-454E-8EAC-6146BFD508BC}" dt="2023-06-30T19:26:09.860" v="827" actId="700"/>
          <ac:spMkLst>
            <pc:docMk/>
            <pc:sldMk cId="1935254363" sldId="2029"/>
            <ac:spMk id="15" creationId="{3B2E1D29-4396-4971-1D1C-2EF955E1A63B}"/>
          </ac:spMkLst>
        </pc:spChg>
        <pc:picChg chg="add del mod">
          <ac:chgData name="Joiner, Kelly" userId="297ebadb-963a-4e86-9daa-3e04d448c7b4" providerId="ADAL" clId="{72542A7D-65E7-454E-8EAC-6146BFD508BC}" dt="2023-06-30T19:15:15.065" v="567" actId="478"/>
          <ac:picMkLst>
            <pc:docMk/>
            <pc:sldMk cId="1935254363" sldId="2029"/>
            <ac:picMk id="5" creationId="{700BA5FE-54C1-CCCB-B3ED-0692D2A49217}"/>
          </ac:picMkLst>
        </pc:picChg>
        <pc:picChg chg="del mod">
          <ac:chgData name="Joiner, Kelly" userId="297ebadb-963a-4e86-9daa-3e04d448c7b4" providerId="ADAL" clId="{72542A7D-65E7-454E-8EAC-6146BFD508BC}" dt="2023-06-30T19:15:03.444" v="565" actId="478"/>
          <ac:picMkLst>
            <pc:docMk/>
            <pc:sldMk cId="1935254363" sldId="2029"/>
            <ac:picMk id="7" creationId="{4D75B23D-660A-4177-8788-53D2E028FDE2}"/>
          </ac:picMkLst>
        </pc:picChg>
        <pc:picChg chg="add del mod">
          <ac:chgData name="Joiner, Kelly" userId="297ebadb-963a-4e86-9daa-3e04d448c7b4" providerId="ADAL" clId="{72542A7D-65E7-454E-8EAC-6146BFD508BC}" dt="2023-06-30T19:16:12.604" v="572" actId="478"/>
          <ac:picMkLst>
            <pc:docMk/>
            <pc:sldMk cId="1935254363" sldId="2029"/>
            <ac:picMk id="11" creationId="{33073121-130F-3AF4-DB35-865063C02CF1}"/>
          </ac:picMkLst>
        </pc:picChg>
        <pc:picChg chg="add mod ord">
          <ac:chgData name="Joiner, Kelly" userId="297ebadb-963a-4e86-9daa-3e04d448c7b4" providerId="ADAL" clId="{72542A7D-65E7-454E-8EAC-6146BFD508BC}" dt="2023-06-30T19:26:18.361" v="828" actId="700"/>
          <ac:picMkLst>
            <pc:docMk/>
            <pc:sldMk cId="1935254363" sldId="2029"/>
            <ac:picMk id="14" creationId="{1CDA04AE-742E-7FA4-F435-A70D66D0CE59}"/>
          </ac:picMkLst>
        </pc:picChg>
      </pc:sldChg>
      <pc:sldChg chg="addSp delSp modSp mod modClrScheme chgLayout">
        <pc:chgData name="Joiner, Kelly" userId="297ebadb-963a-4e86-9daa-3e04d448c7b4" providerId="ADAL" clId="{72542A7D-65E7-454E-8EAC-6146BFD508BC}" dt="2023-06-30T19:26:18.361" v="828" actId="700"/>
        <pc:sldMkLst>
          <pc:docMk/>
          <pc:sldMk cId="4099905755" sldId="2030"/>
        </pc:sldMkLst>
        <pc:spChg chg="add del mod ord">
          <ac:chgData name="Joiner, Kelly" userId="297ebadb-963a-4e86-9daa-3e04d448c7b4" providerId="ADAL" clId="{72542A7D-65E7-454E-8EAC-6146BFD508BC}" dt="2023-06-30T19:26:09.860" v="827" actId="700"/>
          <ac:spMkLst>
            <pc:docMk/>
            <pc:sldMk cId="4099905755" sldId="2030"/>
            <ac:spMk id="2" creationId="{7486E8AF-FFDE-12D1-A69D-315460E8FD83}"/>
          </ac:spMkLst>
        </pc:spChg>
        <pc:spChg chg="mod ord">
          <ac:chgData name="Joiner, Kelly" userId="297ebadb-963a-4e86-9daa-3e04d448c7b4" providerId="ADAL" clId="{72542A7D-65E7-454E-8EAC-6146BFD508BC}" dt="2023-06-30T19:26:18.361" v="828" actId="700"/>
          <ac:spMkLst>
            <pc:docMk/>
            <pc:sldMk cId="4099905755" sldId="2030"/>
            <ac:spMk id="3" creationId="{AC025C18-1636-E028-338D-EC334F70884D}"/>
          </ac:spMkLst>
        </pc:spChg>
        <pc:picChg chg="mod ord">
          <ac:chgData name="Joiner, Kelly" userId="297ebadb-963a-4e86-9daa-3e04d448c7b4" providerId="ADAL" clId="{72542A7D-65E7-454E-8EAC-6146BFD508BC}" dt="2023-06-30T19:26:18.361" v="828" actId="700"/>
          <ac:picMkLst>
            <pc:docMk/>
            <pc:sldMk cId="4099905755" sldId="2030"/>
            <ac:picMk id="4" creationId="{33A0BF0C-D4C3-7214-CA91-47C6EE491296}"/>
          </ac:picMkLst>
        </pc:picChg>
      </pc:sldChg>
      <pc:sldChg chg="addSp delSp modSp mod modClrScheme chgLayout">
        <pc:chgData name="Joiner, Kelly" userId="297ebadb-963a-4e86-9daa-3e04d448c7b4" providerId="ADAL" clId="{72542A7D-65E7-454E-8EAC-6146BFD508BC}" dt="2023-06-30T19:26:18.361" v="828" actId="700"/>
        <pc:sldMkLst>
          <pc:docMk/>
          <pc:sldMk cId="2231681269" sldId="2031"/>
        </pc:sldMkLst>
        <pc:spChg chg="mod ord">
          <ac:chgData name="Joiner, Kelly" userId="297ebadb-963a-4e86-9daa-3e04d448c7b4" providerId="ADAL" clId="{72542A7D-65E7-454E-8EAC-6146BFD508BC}" dt="2023-06-30T19:26:18.361" v="828" actId="700"/>
          <ac:spMkLst>
            <pc:docMk/>
            <pc:sldMk cId="2231681269" sldId="2031"/>
            <ac:spMk id="3" creationId="{B3DC7CF7-9D27-1F6F-7A5B-6E637594AB21}"/>
          </ac:spMkLst>
        </pc:spChg>
        <pc:spChg chg="del">
          <ac:chgData name="Joiner, Kelly" userId="297ebadb-963a-4e86-9daa-3e04d448c7b4" providerId="ADAL" clId="{72542A7D-65E7-454E-8EAC-6146BFD508BC}" dt="2023-06-30T19:20:23.515" v="611" actId="478"/>
          <ac:spMkLst>
            <pc:docMk/>
            <pc:sldMk cId="2231681269" sldId="2031"/>
            <ac:spMk id="5" creationId="{C834ACBF-58D9-7008-C89F-5AE4D7E817A7}"/>
          </ac:spMkLst>
        </pc:spChg>
        <pc:spChg chg="add del mod">
          <ac:chgData name="Joiner, Kelly" userId="297ebadb-963a-4e86-9daa-3e04d448c7b4" providerId="ADAL" clId="{72542A7D-65E7-454E-8EAC-6146BFD508BC}" dt="2023-06-30T19:20:18.151" v="608" actId="478"/>
          <ac:spMkLst>
            <pc:docMk/>
            <pc:sldMk cId="2231681269" sldId="2031"/>
            <ac:spMk id="6" creationId="{538639C3-FE9F-FD07-FE31-A497819B9AC6}"/>
          </ac:spMkLst>
        </pc:spChg>
        <pc:spChg chg="del mod">
          <ac:chgData name="Joiner, Kelly" userId="297ebadb-963a-4e86-9daa-3e04d448c7b4" providerId="ADAL" clId="{72542A7D-65E7-454E-8EAC-6146BFD508BC}" dt="2023-06-30T19:20:21.750" v="610" actId="478"/>
          <ac:spMkLst>
            <pc:docMk/>
            <pc:sldMk cId="2231681269" sldId="2031"/>
            <ac:spMk id="7" creationId="{0D4A7796-759B-751E-3826-6EA8D8EA1F74}"/>
          </ac:spMkLst>
        </pc:spChg>
        <pc:spChg chg="add del mod ord">
          <ac:chgData name="Joiner, Kelly" userId="297ebadb-963a-4e86-9daa-3e04d448c7b4" providerId="ADAL" clId="{72542A7D-65E7-454E-8EAC-6146BFD508BC}" dt="2023-06-30T19:26:09.860" v="827" actId="700"/>
          <ac:spMkLst>
            <pc:docMk/>
            <pc:sldMk cId="2231681269" sldId="2031"/>
            <ac:spMk id="10" creationId="{2D4CF3F3-D781-FF44-50EB-D25FEB7BC2DE}"/>
          </ac:spMkLst>
        </pc:spChg>
        <pc:spChg chg="add mod ord">
          <ac:chgData name="Joiner, Kelly" userId="297ebadb-963a-4e86-9daa-3e04d448c7b4" providerId="ADAL" clId="{72542A7D-65E7-454E-8EAC-6146BFD508BC}" dt="2023-06-30T19:26:18.361" v="828" actId="700"/>
          <ac:spMkLst>
            <pc:docMk/>
            <pc:sldMk cId="2231681269" sldId="2031"/>
            <ac:spMk id="11" creationId="{93381084-FAEF-C5F8-9934-0AE0CD7A9BB4}"/>
          </ac:spMkLst>
        </pc:spChg>
        <pc:picChg chg="del mod">
          <ac:chgData name="Joiner, Kelly" userId="297ebadb-963a-4e86-9daa-3e04d448c7b4" providerId="ADAL" clId="{72542A7D-65E7-454E-8EAC-6146BFD508BC}" dt="2023-06-30T19:20:08.146" v="606" actId="478"/>
          <ac:picMkLst>
            <pc:docMk/>
            <pc:sldMk cId="2231681269" sldId="2031"/>
            <ac:picMk id="4" creationId="{DF22D7F4-C0E6-DDE2-2F29-AA042AA10C1F}"/>
          </ac:picMkLst>
        </pc:picChg>
        <pc:picChg chg="add del mod">
          <ac:chgData name="Joiner, Kelly" userId="297ebadb-963a-4e86-9daa-3e04d448c7b4" providerId="ADAL" clId="{72542A7D-65E7-454E-8EAC-6146BFD508BC}" dt="2023-06-30T19:21:06.380" v="618" actId="478"/>
          <ac:picMkLst>
            <pc:docMk/>
            <pc:sldMk cId="2231681269" sldId="2031"/>
            <ac:picMk id="8" creationId="{8ECED179-4692-65D9-6AB4-D8F975DF0589}"/>
          </ac:picMkLst>
        </pc:picChg>
        <pc:picChg chg="add mod">
          <ac:chgData name="Joiner, Kelly" userId="297ebadb-963a-4e86-9daa-3e04d448c7b4" providerId="ADAL" clId="{72542A7D-65E7-454E-8EAC-6146BFD508BC}" dt="2023-06-30T19:21:25.623" v="621" actId="1076"/>
          <ac:picMkLst>
            <pc:docMk/>
            <pc:sldMk cId="2231681269" sldId="2031"/>
            <ac:picMk id="9" creationId="{1EA716A2-1D54-F7DE-C7AD-03358D8792F6}"/>
          </ac:picMkLst>
        </pc:picChg>
      </pc:sldChg>
      <pc:sldChg chg="addSp delSp modSp mod modClrScheme chgLayout">
        <pc:chgData name="Joiner, Kelly" userId="297ebadb-963a-4e86-9daa-3e04d448c7b4" providerId="ADAL" clId="{72542A7D-65E7-454E-8EAC-6146BFD508BC}" dt="2023-06-30T19:26:18.643" v="854" actId="27636"/>
        <pc:sldMkLst>
          <pc:docMk/>
          <pc:sldMk cId="2767002475" sldId="2032"/>
        </pc:sldMkLst>
        <pc:spChg chg="add del mod ord">
          <ac:chgData name="Joiner, Kelly" userId="297ebadb-963a-4e86-9daa-3e04d448c7b4" providerId="ADAL" clId="{72542A7D-65E7-454E-8EAC-6146BFD508BC}" dt="2023-06-30T19:25:50.640" v="721" actId="700"/>
          <ac:spMkLst>
            <pc:docMk/>
            <pc:sldMk cId="2767002475" sldId="2032"/>
            <ac:spMk id="2" creationId="{373CC93B-A606-336A-D851-E783716BEB93}"/>
          </ac:spMkLst>
        </pc:spChg>
        <pc:spChg chg="add del mod ord">
          <ac:chgData name="Joiner, Kelly" userId="297ebadb-963a-4e86-9daa-3e04d448c7b4" providerId="ADAL" clId="{72542A7D-65E7-454E-8EAC-6146BFD508BC}" dt="2023-06-30T19:26:09.860" v="827" actId="700"/>
          <ac:spMkLst>
            <pc:docMk/>
            <pc:sldMk cId="2767002475" sldId="2032"/>
            <ac:spMk id="3" creationId="{3C50588C-E2B7-40AB-8479-EA21A2B8D048}"/>
          </ac:spMkLst>
        </pc:spChg>
        <pc:spChg chg="mod ord">
          <ac:chgData name="Joiner, Kelly" userId="297ebadb-963a-4e86-9daa-3e04d448c7b4" providerId="ADAL" clId="{72542A7D-65E7-454E-8EAC-6146BFD508BC}" dt="2023-06-30T19:26:18.643" v="853" actId="27636"/>
          <ac:spMkLst>
            <pc:docMk/>
            <pc:sldMk cId="2767002475" sldId="2032"/>
            <ac:spMk id="4" creationId="{E6AB0224-C0BC-C65B-572A-466FA1353092}"/>
          </ac:spMkLst>
        </pc:spChg>
        <pc:spChg chg="add mod ord">
          <ac:chgData name="Joiner, Kelly" userId="297ebadb-963a-4e86-9daa-3e04d448c7b4" providerId="ADAL" clId="{72542A7D-65E7-454E-8EAC-6146BFD508BC}" dt="2023-06-30T19:26:18.643" v="854" actId="27636"/>
          <ac:spMkLst>
            <pc:docMk/>
            <pc:sldMk cId="2767002475" sldId="2032"/>
            <ac:spMk id="5" creationId="{56976B13-D403-DF02-8E0A-EF55049B1C34}"/>
          </ac:spMkLst>
        </pc:spChg>
      </pc:sldChg>
      <pc:sldChg chg="addSp delSp modSp mod modClrScheme chgLayout">
        <pc:chgData name="Joiner, Kelly" userId="297ebadb-963a-4e86-9daa-3e04d448c7b4" providerId="ADAL" clId="{72542A7D-65E7-454E-8EAC-6146BFD508BC}" dt="2023-06-30T19:39:52.257" v="986" actId="478"/>
        <pc:sldMkLst>
          <pc:docMk/>
          <pc:sldMk cId="3951975433" sldId="2033"/>
        </pc:sldMkLst>
        <pc:spChg chg="add del mod ord">
          <ac:chgData name="Joiner, Kelly" userId="297ebadb-963a-4e86-9daa-3e04d448c7b4" providerId="ADAL" clId="{72542A7D-65E7-454E-8EAC-6146BFD508BC}" dt="2023-06-30T19:26:09.860" v="827" actId="700"/>
          <ac:spMkLst>
            <pc:docMk/>
            <pc:sldMk cId="3951975433" sldId="2033"/>
            <ac:spMk id="2" creationId="{CFE5E354-B526-B930-E9AD-D0BA3094306A}"/>
          </ac:spMkLst>
        </pc:spChg>
        <pc:spChg chg="mod ord">
          <ac:chgData name="Joiner, Kelly" userId="297ebadb-963a-4e86-9daa-3e04d448c7b4" providerId="ADAL" clId="{72542A7D-65E7-454E-8EAC-6146BFD508BC}" dt="2023-06-30T19:26:18.361" v="828" actId="700"/>
          <ac:spMkLst>
            <pc:docMk/>
            <pc:sldMk cId="3951975433" sldId="2033"/>
            <ac:spMk id="3" creationId="{8E6BE422-7F13-7E66-CC81-C0D19F96BB46}"/>
          </ac:spMkLst>
        </pc:spChg>
        <pc:spChg chg="add del">
          <ac:chgData name="Joiner, Kelly" userId="297ebadb-963a-4e86-9daa-3e04d448c7b4" providerId="ADAL" clId="{72542A7D-65E7-454E-8EAC-6146BFD508BC}" dt="2023-06-30T19:39:47.029" v="985" actId="478"/>
          <ac:spMkLst>
            <pc:docMk/>
            <pc:sldMk cId="3951975433" sldId="2033"/>
            <ac:spMk id="4" creationId="{93FADA28-2209-40F3-F8B2-655E68C658F2}"/>
          </ac:spMkLst>
        </pc:spChg>
        <pc:spChg chg="add del mod ord">
          <ac:chgData name="Joiner, Kelly" userId="297ebadb-963a-4e86-9daa-3e04d448c7b4" providerId="ADAL" clId="{72542A7D-65E7-454E-8EAC-6146BFD508BC}" dt="2023-06-30T19:39:52.257" v="986" actId="478"/>
          <ac:spMkLst>
            <pc:docMk/>
            <pc:sldMk cId="3951975433" sldId="2033"/>
            <ac:spMk id="6" creationId="{CF9CA060-2C81-484D-C8BB-00D354C5F204}"/>
          </ac:spMkLst>
        </pc:spChg>
      </pc:sldChg>
      <pc:sldChg chg="modSp mod modClrScheme chgLayout">
        <pc:chgData name="Joiner, Kelly" userId="297ebadb-963a-4e86-9daa-3e04d448c7b4" providerId="ADAL" clId="{72542A7D-65E7-454E-8EAC-6146BFD508BC}" dt="2023-06-30T19:26:18.361" v="828" actId="700"/>
        <pc:sldMkLst>
          <pc:docMk/>
          <pc:sldMk cId="4242718076" sldId="2034"/>
        </pc:sldMkLst>
        <pc:spChg chg="mod ord">
          <ac:chgData name="Joiner, Kelly" userId="297ebadb-963a-4e86-9daa-3e04d448c7b4" providerId="ADAL" clId="{72542A7D-65E7-454E-8EAC-6146BFD508BC}" dt="2023-06-30T19:26:18.361" v="828" actId="700"/>
          <ac:spMkLst>
            <pc:docMk/>
            <pc:sldMk cId="4242718076" sldId="2034"/>
            <ac:spMk id="2" creationId="{DE8E9988-0718-8145-1C24-62C2AD823F61}"/>
          </ac:spMkLst>
        </pc:spChg>
        <pc:spChg chg="mod ord">
          <ac:chgData name="Joiner, Kelly" userId="297ebadb-963a-4e86-9daa-3e04d448c7b4" providerId="ADAL" clId="{72542A7D-65E7-454E-8EAC-6146BFD508BC}" dt="2023-06-30T19:26:18.361" v="828" actId="700"/>
          <ac:spMkLst>
            <pc:docMk/>
            <pc:sldMk cId="4242718076" sldId="2034"/>
            <ac:spMk id="3" creationId="{5AA26E78-C37E-7794-871C-79A986D72D52}"/>
          </ac:spMkLst>
        </pc:spChg>
      </pc:sldChg>
      <pc:sldChg chg="addSp delSp modSp mod modClrScheme chgLayout">
        <pc:chgData name="Joiner, Kelly" userId="297ebadb-963a-4e86-9daa-3e04d448c7b4" providerId="ADAL" clId="{72542A7D-65E7-454E-8EAC-6146BFD508BC}" dt="2023-06-30T19:26:18.361" v="828" actId="700"/>
        <pc:sldMkLst>
          <pc:docMk/>
          <pc:sldMk cId="210993716" sldId="2036"/>
        </pc:sldMkLst>
        <pc:spChg chg="add del mod ord">
          <ac:chgData name="Joiner, Kelly" userId="297ebadb-963a-4e86-9daa-3e04d448c7b4" providerId="ADAL" clId="{72542A7D-65E7-454E-8EAC-6146BFD508BC}" dt="2023-06-30T19:26:09.860" v="827" actId="700"/>
          <ac:spMkLst>
            <pc:docMk/>
            <pc:sldMk cId="210993716" sldId="2036"/>
            <ac:spMk id="2" creationId="{AADD135F-6035-8A0C-291E-664E9C0A8704}"/>
          </ac:spMkLst>
        </pc:spChg>
        <pc:spChg chg="mod ord">
          <ac:chgData name="Joiner, Kelly" userId="297ebadb-963a-4e86-9daa-3e04d448c7b4" providerId="ADAL" clId="{72542A7D-65E7-454E-8EAC-6146BFD508BC}" dt="2023-06-30T19:26:18.361" v="828" actId="700"/>
          <ac:spMkLst>
            <pc:docMk/>
            <pc:sldMk cId="210993716" sldId="2036"/>
            <ac:spMk id="3" creationId="{E34D770F-A670-910C-0447-32EEE3C703A5}"/>
          </ac:spMkLst>
        </pc:spChg>
        <pc:picChg chg="mod ord">
          <ac:chgData name="Joiner, Kelly" userId="297ebadb-963a-4e86-9daa-3e04d448c7b4" providerId="ADAL" clId="{72542A7D-65E7-454E-8EAC-6146BFD508BC}" dt="2023-06-30T19:26:18.361" v="828" actId="700"/>
          <ac:picMkLst>
            <pc:docMk/>
            <pc:sldMk cId="210993716" sldId="2036"/>
            <ac:picMk id="4" creationId="{25D77811-2492-DCC7-64CC-0AEFF296230E}"/>
          </ac:picMkLst>
        </pc:picChg>
      </pc:sldChg>
      <pc:sldChg chg="modSp mod modClrScheme chgLayout">
        <pc:chgData name="Joiner, Kelly" userId="297ebadb-963a-4e86-9daa-3e04d448c7b4" providerId="ADAL" clId="{72542A7D-65E7-454E-8EAC-6146BFD508BC}" dt="2023-06-30T19:26:18.361" v="828" actId="700"/>
        <pc:sldMkLst>
          <pc:docMk/>
          <pc:sldMk cId="3328844816" sldId="2037"/>
        </pc:sldMkLst>
        <pc:spChg chg="mod ord">
          <ac:chgData name="Joiner, Kelly" userId="297ebadb-963a-4e86-9daa-3e04d448c7b4" providerId="ADAL" clId="{72542A7D-65E7-454E-8EAC-6146BFD508BC}" dt="2023-06-30T19:26:18.361" v="828" actId="700"/>
          <ac:spMkLst>
            <pc:docMk/>
            <pc:sldMk cId="3328844816" sldId="2037"/>
            <ac:spMk id="5" creationId="{2B1CF17D-867D-177B-40EB-98DABD9F90A8}"/>
          </ac:spMkLst>
        </pc:spChg>
        <pc:spChg chg="mod ord">
          <ac:chgData name="Joiner, Kelly" userId="297ebadb-963a-4e86-9daa-3e04d448c7b4" providerId="ADAL" clId="{72542A7D-65E7-454E-8EAC-6146BFD508BC}" dt="2023-06-30T19:26:18.361" v="828" actId="700"/>
          <ac:spMkLst>
            <pc:docMk/>
            <pc:sldMk cId="3328844816" sldId="2037"/>
            <ac:spMk id="9" creationId="{6FE9F447-E36B-6711-3024-1775DF4BD710}"/>
          </ac:spMkLst>
        </pc:spChg>
      </pc:sldChg>
      <pc:sldChg chg="addSp delSp modSp new mod ord modClrScheme chgLayout">
        <pc:chgData name="Joiner, Kelly" userId="297ebadb-963a-4e86-9daa-3e04d448c7b4" providerId="ADAL" clId="{72542A7D-65E7-454E-8EAC-6146BFD508BC}" dt="2023-06-30T19:25:28.416" v="653" actId="700"/>
        <pc:sldMkLst>
          <pc:docMk/>
          <pc:sldMk cId="2920996169" sldId="2038"/>
        </pc:sldMkLst>
        <pc:spChg chg="del mod ord">
          <ac:chgData name="Joiner, Kelly" userId="297ebadb-963a-4e86-9daa-3e04d448c7b4" providerId="ADAL" clId="{72542A7D-65E7-454E-8EAC-6146BFD508BC}" dt="2023-06-30T19:02:03.171" v="4" actId="700"/>
          <ac:spMkLst>
            <pc:docMk/>
            <pc:sldMk cId="2920996169" sldId="2038"/>
            <ac:spMk id="2" creationId="{42FD0A7F-0518-082F-5E24-A1657AB3930F}"/>
          </ac:spMkLst>
        </pc:spChg>
        <pc:spChg chg="add del mod ord">
          <ac:chgData name="Joiner, Kelly" userId="297ebadb-963a-4e86-9daa-3e04d448c7b4" providerId="ADAL" clId="{72542A7D-65E7-454E-8EAC-6146BFD508BC}" dt="2023-06-30T19:07:40.277" v="493" actId="700"/>
          <ac:spMkLst>
            <pc:docMk/>
            <pc:sldMk cId="2920996169" sldId="2038"/>
            <ac:spMk id="3" creationId="{A716CBA8-7FF5-9D04-537C-11CCFFFB5E3F}"/>
          </ac:spMkLst>
        </pc:spChg>
        <pc:spChg chg="add mod ord">
          <ac:chgData name="Joiner, Kelly" userId="297ebadb-963a-4e86-9daa-3e04d448c7b4" providerId="ADAL" clId="{72542A7D-65E7-454E-8EAC-6146BFD508BC}" dt="2023-06-30T19:25:28.416" v="653" actId="700"/>
          <ac:spMkLst>
            <pc:docMk/>
            <pc:sldMk cId="2920996169" sldId="2038"/>
            <ac:spMk id="4" creationId="{46A4D7B8-0B7A-72C3-D51F-9E1D8953EF89}"/>
          </ac:spMkLst>
        </pc:spChg>
      </pc:sldChg>
      <pc:sldMasterChg chg="modSldLayout">
        <pc:chgData name="Joiner, Kelly" userId="297ebadb-963a-4e86-9daa-3e04d448c7b4" providerId="ADAL" clId="{72542A7D-65E7-454E-8EAC-6146BFD508BC}" dt="2023-06-30T19:06:21.674" v="336"/>
        <pc:sldMasterMkLst>
          <pc:docMk/>
          <pc:sldMasterMk cId="2155400964" sldId="2147483711"/>
        </pc:sldMasterMkLst>
        <pc:sldLayoutChg chg="delSp">
          <pc:chgData name="Joiner, Kelly" userId="297ebadb-963a-4e86-9daa-3e04d448c7b4" providerId="ADAL" clId="{72542A7D-65E7-454E-8EAC-6146BFD508BC}" dt="2023-06-30T19:06:21.674" v="336"/>
          <pc:sldLayoutMkLst>
            <pc:docMk/>
            <pc:sldMasterMk cId="2155400964" sldId="2147483711"/>
            <pc:sldLayoutMk cId="2449727781" sldId="2147483724"/>
          </pc:sldLayoutMkLst>
          <pc:picChg chg="del">
            <ac:chgData name="Joiner, Kelly" userId="297ebadb-963a-4e86-9daa-3e04d448c7b4" providerId="ADAL" clId="{72542A7D-65E7-454E-8EAC-6146BFD508BC}" dt="2023-06-30T19:06:21.674" v="336"/>
            <ac:picMkLst>
              <pc:docMk/>
              <pc:sldMasterMk cId="2155400964" sldId="2147483711"/>
              <pc:sldLayoutMk cId="2449727781" sldId="2147483724"/>
              <ac:picMk id="21" creationId="{00000000-0000-0000-0000-000000000000}"/>
            </ac:picMkLst>
          </pc:picChg>
        </pc:sldLayoutChg>
        <pc:sldLayoutChg chg="delSp">
          <pc:chgData name="Joiner, Kelly" userId="297ebadb-963a-4e86-9daa-3e04d448c7b4" providerId="ADAL" clId="{72542A7D-65E7-454E-8EAC-6146BFD508BC}" dt="2023-06-30T19:06:21.674" v="336"/>
          <pc:sldLayoutMkLst>
            <pc:docMk/>
            <pc:sldMasterMk cId="2155400964" sldId="2147483711"/>
            <pc:sldLayoutMk cId="3003692351" sldId="2147483725"/>
          </pc:sldLayoutMkLst>
          <pc:picChg chg="del">
            <ac:chgData name="Joiner, Kelly" userId="297ebadb-963a-4e86-9daa-3e04d448c7b4" providerId="ADAL" clId="{72542A7D-65E7-454E-8EAC-6146BFD508BC}" dt="2023-06-30T19:06:21.674" v="336"/>
            <ac:picMkLst>
              <pc:docMk/>
              <pc:sldMasterMk cId="2155400964" sldId="2147483711"/>
              <pc:sldLayoutMk cId="3003692351" sldId="2147483725"/>
              <ac:picMk id="3" creationId="{00000000-0000-0000-0000-000000000000}"/>
            </ac:picMkLst>
          </pc:picChg>
        </pc:sldLayoutChg>
        <pc:sldLayoutChg chg="delSp">
          <pc:chgData name="Joiner, Kelly" userId="297ebadb-963a-4e86-9daa-3e04d448c7b4" providerId="ADAL" clId="{72542A7D-65E7-454E-8EAC-6146BFD508BC}" dt="2023-06-30T19:06:21.674" v="336"/>
          <pc:sldLayoutMkLst>
            <pc:docMk/>
            <pc:sldMasterMk cId="2155400964" sldId="2147483711"/>
            <pc:sldLayoutMk cId="3317855236" sldId="2147483728"/>
          </pc:sldLayoutMkLst>
          <pc:cxnChg chg="del">
            <ac:chgData name="Joiner, Kelly" userId="297ebadb-963a-4e86-9daa-3e04d448c7b4" providerId="ADAL" clId="{72542A7D-65E7-454E-8EAC-6146BFD508BC}" dt="2023-06-30T19:06:21.674" v="336"/>
            <ac:cxnSpMkLst>
              <pc:docMk/>
              <pc:sldMasterMk cId="2155400964" sldId="2147483711"/>
              <pc:sldLayoutMk cId="3317855236" sldId="2147483728"/>
              <ac:cxnSpMk id="11" creationId="{00000000-0000-0000-0000-000000000000}"/>
            </ac:cxnSpMkLst>
          </pc:cxn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D2F7A455-23B3-419D-9CCE-DD3F21BDB5B4}" type="datetimeFigureOut">
              <a:rPr lang="en-US" smtClean="0"/>
              <a:t>6/30/2023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F7F34FA0-C1E2-4680-BA80-8C68E963FF96}" type="slidenum">
              <a:rPr lang="en-US" smtClean="0"/>
              <a:t>‹#›</a:t>
            </a:fld>
            <a:endParaRPr lang="en-US"/>
          </a:p>
        </p:txBody>
      </p:sp>
    </p:spTree>
    <p:extLst>
      <p:ext uri="{BB962C8B-B14F-4D97-AF65-F5344CB8AC3E}">
        <p14:creationId xmlns:p14="http://schemas.microsoft.com/office/powerpoint/2010/main" val="1965225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F34FA0-C1E2-4680-BA80-8C68E963FF96}" type="slidenum">
              <a:rPr lang="en-US" smtClean="0"/>
              <a:t>5</a:t>
            </a:fld>
            <a:endParaRPr lang="en-US"/>
          </a:p>
        </p:txBody>
      </p:sp>
    </p:spTree>
    <p:extLst>
      <p:ext uri="{BB962C8B-B14F-4D97-AF65-F5344CB8AC3E}">
        <p14:creationId xmlns:p14="http://schemas.microsoft.com/office/powerpoint/2010/main" val="148427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F34FA0-C1E2-4680-BA80-8C68E963FF96}" type="slidenum">
              <a:rPr lang="en-US" smtClean="0"/>
              <a:t>53</a:t>
            </a:fld>
            <a:endParaRPr lang="en-US"/>
          </a:p>
        </p:txBody>
      </p:sp>
    </p:spTree>
    <p:extLst>
      <p:ext uri="{BB962C8B-B14F-4D97-AF65-F5344CB8AC3E}">
        <p14:creationId xmlns:p14="http://schemas.microsoft.com/office/powerpoint/2010/main" val="3864907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F34FA0-C1E2-4680-BA80-8C68E963FF96}" type="slidenum">
              <a:rPr lang="en-US" smtClean="0"/>
              <a:t>56</a:t>
            </a:fld>
            <a:endParaRPr lang="en-US"/>
          </a:p>
        </p:txBody>
      </p:sp>
    </p:spTree>
    <p:extLst>
      <p:ext uri="{BB962C8B-B14F-4D97-AF65-F5344CB8AC3E}">
        <p14:creationId xmlns:p14="http://schemas.microsoft.com/office/powerpoint/2010/main" val="171929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F34FA0-C1E2-4680-BA80-8C68E963FF96}" type="slidenum">
              <a:rPr lang="en-US" smtClean="0"/>
              <a:t>60</a:t>
            </a:fld>
            <a:endParaRPr lang="en-US"/>
          </a:p>
        </p:txBody>
      </p:sp>
    </p:spTree>
    <p:extLst>
      <p:ext uri="{BB962C8B-B14F-4D97-AF65-F5344CB8AC3E}">
        <p14:creationId xmlns:p14="http://schemas.microsoft.com/office/powerpoint/2010/main" val="1764851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7E184-A6B3-4485-AD20-FBE0F7927C16}" type="slidenum">
              <a:rPr lang="en-US" smtClean="0"/>
              <a:t>62</a:t>
            </a:fld>
            <a:endParaRPr lang="en-US"/>
          </a:p>
        </p:txBody>
      </p:sp>
    </p:spTree>
    <p:extLst>
      <p:ext uri="{BB962C8B-B14F-4D97-AF65-F5344CB8AC3E}">
        <p14:creationId xmlns:p14="http://schemas.microsoft.com/office/powerpoint/2010/main" val="419401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F34FA0-C1E2-4680-BA80-8C68E963FF96}" type="slidenum">
              <a:rPr lang="en-US" smtClean="0"/>
              <a:t>6</a:t>
            </a:fld>
            <a:endParaRPr lang="en-US"/>
          </a:p>
        </p:txBody>
      </p:sp>
    </p:spTree>
    <p:extLst>
      <p:ext uri="{BB962C8B-B14F-4D97-AF65-F5344CB8AC3E}">
        <p14:creationId xmlns:p14="http://schemas.microsoft.com/office/powerpoint/2010/main" val="3874618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F34FA0-C1E2-4680-BA80-8C68E963FF96}" type="slidenum">
              <a:rPr lang="en-US" smtClean="0"/>
              <a:t>11</a:t>
            </a:fld>
            <a:endParaRPr lang="en-US"/>
          </a:p>
        </p:txBody>
      </p:sp>
    </p:spTree>
    <p:extLst>
      <p:ext uri="{BB962C8B-B14F-4D97-AF65-F5344CB8AC3E}">
        <p14:creationId xmlns:p14="http://schemas.microsoft.com/office/powerpoint/2010/main" val="121172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F34FA0-C1E2-4680-BA80-8C68E963FF96}" type="slidenum">
              <a:rPr lang="en-US" smtClean="0"/>
              <a:t>19</a:t>
            </a:fld>
            <a:endParaRPr lang="en-US"/>
          </a:p>
        </p:txBody>
      </p:sp>
    </p:spTree>
    <p:extLst>
      <p:ext uri="{BB962C8B-B14F-4D97-AF65-F5344CB8AC3E}">
        <p14:creationId xmlns:p14="http://schemas.microsoft.com/office/powerpoint/2010/main" val="3115844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F34FA0-C1E2-4680-BA80-8C68E963FF96}" type="slidenum">
              <a:rPr lang="en-US" smtClean="0"/>
              <a:t>41</a:t>
            </a:fld>
            <a:endParaRPr lang="en-US"/>
          </a:p>
        </p:txBody>
      </p:sp>
    </p:spTree>
    <p:extLst>
      <p:ext uri="{BB962C8B-B14F-4D97-AF65-F5344CB8AC3E}">
        <p14:creationId xmlns:p14="http://schemas.microsoft.com/office/powerpoint/2010/main" val="3993554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07B75B-A67F-47AE-9BB6-67DB41579340}" type="slidenum">
              <a:rPr lang="en-US" smtClean="0"/>
              <a:t>42</a:t>
            </a:fld>
            <a:endParaRPr lang="en-US"/>
          </a:p>
        </p:txBody>
      </p:sp>
    </p:spTree>
    <p:extLst>
      <p:ext uri="{BB962C8B-B14F-4D97-AF65-F5344CB8AC3E}">
        <p14:creationId xmlns:p14="http://schemas.microsoft.com/office/powerpoint/2010/main" val="1147621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F34FA0-C1E2-4680-BA80-8C68E963FF96}" type="slidenum">
              <a:rPr lang="en-US" smtClean="0"/>
              <a:t>47</a:t>
            </a:fld>
            <a:endParaRPr lang="en-US"/>
          </a:p>
        </p:txBody>
      </p:sp>
    </p:spTree>
    <p:extLst>
      <p:ext uri="{BB962C8B-B14F-4D97-AF65-F5344CB8AC3E}">
        <p14:creationId xmlns:p14="http://schemas.microsoft.com/office/powerpoint/2010/main" val="2985175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F34FA0-C1E2-4680-BA80-8C68E963FF96}" type="slidenum">
              <a:rPr lang="en-US" smtClean="0"/>
              <a:t>50</a:t>
            </a:fld>
            <a:endParaRPr lang="en-US"/>
          </a:p>
        </p:txBody>
      </p:sp>
    </p:spTree>
    <p:extLst>
      <p:ext uri="{BB962C8B-B14F-4D97-AF65-F5344CB8AC3E}">
        <p14:creationId xmlns:p14="http://schemas.microsoft.com/office/powerpoint/2010/main" val="1744644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F34FA0-C1E2-4680-BA80-8C68E963FF96}" type="slidenum">
              <a:rPr lang="en-US" smtClean="0"/>
              <a:t>51</a:t>
            </a:fld>
            <a:endParaRPr lang="en-US"/>
          </a:p>
        </p:txBody>
      </p:sp>
    </p:spTree>
    <p:extLst>
      <p:ext uri="{BB962C8B-B14F-4D97-AF65-F5344CB8AC3E}">
        <p14:creationId xmlns:p14="http://schemas.microsoft.com/office/powerpoint/2010/main" val="12655733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Cover Slide">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76101"/>
            <a:ext cx="9867900" cy="753883"/>
          </a:xfrm>
          <a:prstGeom prst="rect">
            <a:avLst/>
          </a:prstGeom>
        </p:spPr>
      </p:pic>
      <p:sp>
        <p:nvSpPr>
          <p:cNvPr id="2" name="Title 1"/>
          <p:cNvSpPr>
            <a:spLocks noGrp="1"/>
          </p:cNvSpPr>
          <p:nvPr>
            <p:ph type="ctrTitle" hasCustomPrompt="1"/>
          </p:nvPr>
        </p:nvSpPr>
        <p:spPr>
          <a:xfrm>
            <a:off x="533400" y="1669122"/>
            <a:ext cx="7061200" cy="779862"/>
          </a:xfrm>
          <a:prstGeom prst="rect">
            <a:avLst/>
          </a:prstGeom>
        </p:spPr>
        <p:txBody>
          <a:bodyPr anchor="b">
            <a:normAutofit/>
          </a:bodyPr>
          <a:lstStyle>
            <a:lvl1pPr algn="l">
              <a:defRPr sz="4000" baseline="0">
                <a:solidFill>
                  <a:srgbClr val="EC1C28"/>
                </a:solidFill>
                <a:latin typeface="Segoe UI Light" panose="020B0502040204020203" pitchFamily="34" charset="0"/>
                <a:cs typeface="Segoe UI Light" panose="020B0502040204020203" pitchFamily="34" charset="0"/>
              </a:defRPr>
            </a:lvl1pPr>
          </a:lstStyle>
          <a:p>
            <a:r>
              <a:rPr lang="en-US"/>
              <a:t>Title Heading 1(as needed)</a:t>
            </a:r>
          </a:p>
        </p:txBody>
      </p:sp>
      <p:sp>
        <p:nvSpPr>
          <p:cNvPr id="16" name="Text Placeholder 15"/>
          <p:cNvSpPr>
            <a:spLocks noGrp="1"/>
          </p:cNvSpPr>
          <p:nvPr>
            <p:ph type="body" sz="quarter" idx="10" hasCustomPrompt="1"/>
          </p:nvPr>
        </p:nvSpPr>
        <p:spPr>
          <a:xfrm>
            <a:off x="533400" y="2547302"/>
            <a:ext cx="3829484" cy="577143"/>
          </a:xfrm>
          <a:prstGeom prst="rect">
            <a:avLst/>
          </a:prstGeom>
        </p:spPr>
        <p:txBody>
          <a:bodyPr/>
          <a:lstStyle>
            <a:lvl1pPr marL="0" indent="0">
              <a:buNone/>
              <a:defRPr sz="4000">
                <a:solidFill>
                  <a:schemeClr val="bg1"/>
                </a:solidFill>
                <a:latin typeface="Segoe UI" panose="020B0502040204020203" pitchFamily="34" charset="0"/>
                <a:cs typeface="Segoe UI" panose="020B0502040204020203" pitchFamily="34" charset="0"/>
              </a:defRPr>
            </a:lvl1pPr>
            <a:lvl5pPr marL="1828800" indent="0">
              <a:buNone/>
              <a:defRPr/>
            </a:lvl5pPr>
          </a:lstStyle>
          <a:p>
            <a:pPr algn="ctr"/>
            <a:r>
              <a:rPr lang="en-US" sz="4500">
                <a:solidFill>
                  <a:schemeClr val="bg1"/>
                </a:solidFill>
                <a:latin typeface="Segoe UI Light" panose="020B0502040204020203" pitchFamily="34" charset="0"/>
              </a:rPr>
              <a:t>Title Heading 2</a:t>
            </a:r>
          </a:p>
        </p:txBody>
      </p:sp>
      <p:sp>
        <p:nvSpPr>
          <p:cNvPr id="20" name="Text Placeholder 19"/>
          <p:cNvSpPr>
            <a:spLocks noGrp="1"/>
          </p:cNvSpPr>
          <p:nvPr>
            <p:ph type="body" sz="quarter" idx="12" hasCustomPrompt="1"/>
          </p:nvPr>
        </p:nvSpPr>
        <p:spPr>
          <a:xfrm>
            <a:off x="533400" y="5396580"/>
            <a:ext cx="9633585" cy="419620"/>
          </a:xfrm>
          <a:prstGeom prst="rect">
            <a:avLst/>
          </a:prstGeom>
        </p:spPr>
        <p:txBody>
          <a:bodyPr/>
          <a:lstStyle>
            <a:lvl1pPr marL="0" indent="0">
              <a:buNone/>
              <a:defRPr sz="2000" baseline="0">
                <a:solidFill>
                  <a:schemeClr val="tx1">
                    <a:lumMod val="75000"/>
                    <a:lumOff val="25000"/>
                  </a:schemeClr>
                </a:solidFill>
                <a:latin typeface="Segoe UI Light" panose="020B0502040204020203" pitchFamily="34" charset="0"/>
                <a:cs typeface="Segoe UI Light" panose="020B0502040204020203" pitchFamily="34" charset="0"/>
              </a:defRPr>
            </a:lvl1pPr>
          </a:lstStyle>
          <a:p>
            <a:pPr lvl="0"/>
            <a:r>
              <a:rPr lang="en-US"/>
              <a:t>Audience   /   Presenter’s name   /   Date</a:t>
            </a:r>
          </a:p>
        </p:txBody>
      </p:sp>
      <p:sp>
        <p:nvSpPr>
          <p:cNvPr id="5" name="Text Placeholder 4"/>
          <p:cNvSpPr>
            <a:spLocks noGrp="1"/>
          </p:cNvSpPr>
          <p:nvPr>
            <p:ph type="body" sz="quarter" idx="13" hasCustomPrompt="1"/>
          </p:nvPr>
        </p:nvSpPr>
        <p:spPr>
          <a:xfrm>
            <a:off x="6273800" y="3390900"/>
            <a:ext cx="2959100" cy="4064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a:solidFill>
                  <a:schemeClr val="tx1">
                    <a:lumMod val="75000"/>
                    <a:lumOff val="25000"/>
                  </a:schemeClr>
                </a:solidFill>
                <a:latin typeface="Segoe UI Light" panose="020B0502040204020203" pitchFamily="34" charset="0"/>
                <a:cs typeface="Segoe UI Light" panose="020B0502040204020203" pitchFamily="34" charset="0"/>
              </a:rPr>
              <a:t>Sub Heading (as needed)</a:t>
            </a:r>
          </a:p>
          <a:p>
            <a:pPr lvl="0"/>
            <a:endParaRPr lang="en-US"/>
          </a:p>
        </p:txBody>
      </p:sp>
    </p:spTree>
    <p:extLst>
      <p:ext uri="{BB962C8B-B14F-4D97-AF65-F5344CB8AC3E}">
        <p14:creationId xmlns:p14="http://schemas.microsoft.com/office/powerpoint/2010/main" val="1304206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321D2D-6AC7-4E06-886D-FB1F42CD04D9}"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4B8A9-431C-4FCF-98C8-7CBA102B1557}"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0545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321D2D-6AC7-4E06-886D-FB1F42CD04D9}" type="datetimeFigureOut">
              <a:rPr lang="en-US" smtClean="0"/>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E4B8A9-431C-4FCF-98C8-7CBA102B1557}" type="slidenum">
              <a:rPr lang="en-US" smtClean="0"/>
              <a:t>‹#›</a:t>
            </a:fld>
            <a:endParaRPr lang="en-US"/>
          </a:p>
        </p:txBody>
      </p:sp>
    </p:spTree>
    <p:extLst>
      <p:ext uri="{BB962C8B-B14F-4D97-AF65-F5344CB8AC3E}">
        <p14:creationId xmlns:p14="http://schemas.microsoft.com/office/powerpoint/2010/main" val="4090244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321D2D-6AC7-4E06-886D-FB1F42CD04D9}" type="datetimeFigureOut">
              <a:rPr lang="en-US" smtClean="0"/>
              <a:t>6/30/2023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E4B8A9-431C-4FCF-98C8-7CBA102B1557}"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2528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321D2D-6AC7-4E06-886D-FB1F42CD04D9}" type="datetimeFigureOut">
              <a:rPr lang="en-US" smtClean="0"/>
              <a:t>6/30/2023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E4B8A9-431C-4FCF-98C8-7CBA102B1557}"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0046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321D2D-6AC7-4E06-886D-FB1F42CD04D9}" type="datetimeFigureOut">
              <a:rPr lang="en-US" smtClean="0"/>
              <a:t>6/30/2023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E4B8A9-431C-4FCF-98C8-7CBA102B1557}" type="slidenum">
              <a:rPr lang="en-US" smtClean="0"/>
              <a:t>‹#›</a:t>
            </a:fld>
            <a:endParaRPr lang="en-US"/>
          </a:p>
        </p:txBody>
      </p:sp>
    </p:spTree>
    <p:extLst>
      <p:ext uri="{BB962C8B-B14F-4D97-AF65-F5344CB8AC3E}">
        <p14:creationId xmlns:p14="http://schemas.microsoft.com/office/powerpoint/2010/main" val="3660261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321D2D-6AC7-4E06-886D-FB1F42CD04D9}" type="datetimeFigureOut">
              <a:rPr lang="en-US" smtClean="0"/>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E4B8A9-431C-4FCF-98C8-7CBA102B1557}"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2112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321D2D-6AC7-4E06-886D-FB1F42CD04D9}" type="datetimeFigureOut">
              <a:rPr lang="en-US" smtClean="0"/>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E4B8A9-431C-4FCF-98C8-7CBA102B1557}" type="slidenum">
              <a:rPr lang="en-US" smtClean="0"/>
              <a:t>‹#›</a:t>
            </a:fld>
            <a:endParaRPr lang="en-US"/>
          </a:p>
        </p:txBody>
      </p:sp>
    </p:spTree>
    <p:extLst>
      <p:ext uri="{BB962C8B-B14F-4D97-AF65-F5344CB8AC3E}">
        <p14:creationId xmlns:p14="http://schemas.microsoft.com/office/powerpoint/2010/main" val="900517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321D2D-6AC7-4E06-886D-FB1F42CD04D9}" type="datetimeFigureOut">
              <a:rPr lang="en-US" smtClean="0"/>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E4B8A9-431C-4FCF-98C8-7CBA102B1557}" type="slidenum">
              <a:rPr lang="en-US" smtClean="0"/>
              <a:t>‹#›</a:t>
            </a:fld>
            <a:endParaRPr lang="en-US"/>
          </a:p>
        </p:txBody>
      </p:sp>
    </p:spTree>
    <p:extLst>
      <p:ext uri="{BB962C8B-B14F-4D97-AF65-F5344CB8AC3E}">
        <p14:creationId xmlns:p14="http://schemas.microsoft.com/office/powerpoint/2010/main" val="42189073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1330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3515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ection Headin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54012"/>
            <a:ext cx="9867900" cy="753883"/>
          </a:xfrm>
          <a:prstGeom prst="rect">
            <a:avLst/>
          </a:prstGeom>
        </p:spPr>
      </p:pic>
      <p:sp>
        <p:nvSpPr>
          <p:cNvPr id="5" name="Text Placeholder 4"/>
          <p:cNvSpPr>
            <a:spLocks noGrp="1"/>
          </p:cNvSpPr>
          <p:nvPr>
            <p:ph type="body" sz="quarter" idx="10" hasCustomPrompt="1"/>
          </p:nvPr>
        </p:nvSpPr>
        <p:spPr>
          <a:xfrm>
            <a:off x="571500" y="2508690"/>
            <a:ext cx="4362450" cy="644525"/>
          </a:xfrm>
          <a:prstGeom prst="rect">
            <a:avLst/>
          </a:prstGeom>
        </p:spPr>
        <p:txBody>
          <a:bodyPr/>
          <a:lstStyle>
            <a:lvl1pPr>
              <a:defRPr sz="4000" baseline="0">
                <a:solidFill>
                  <a:schemeClr val="bg1"/>
                </a:solidFill>
              </a:defRPr>
            </a:lvl1pPr>
          </a:lstStyle>
          <a:p>
            <a:pPr lvl="0"/>
            <a:r>
              <a:rPr lang="en-US"/>
              <a:t>SECTION HEADING</a:t>
            </a:r>
          </a:p>
        </p:txBody>
      </p:sp>
    </p:spTree>
    <p:extLst>
      <p:ext uri="{BB962C8B-B14F-4D97-AF65-F5344CB8AC3E}">
        <p14:creationId xmlns:p14="http://schemas.microsoft.com/office/powerpoint/2010/main" val="110974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746592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2683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64553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321D2D-6AC7-4E06-886D-FB1F42CD04D9}"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4B8A9-431C-4FCF-98C8-7CBA102B1557}"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7587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321D2D-6AC7-4E06-886D-FB1F42CD04D9}"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4B8A9-431C-4FCF-98C8-7CBA102B1557}"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40463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Header w/1 content">
    <p:spTree>
      <p:nvGrpSpPr>
        <p:cNvPr id="1" name=""/>
        <p:cNvGrpSpPr/>
        <p:nvPr/>
      </p:nvGrpSpPr>
      <p:grpSpPr>
        <a:xfrm>
          <a:off x="0" y="0"/>
          <a:ext cx="0" cy="0"/>
          <a:chOff x="0" y="0"/>
          <a:chExt cx="0" cy="0"/>
        </a:xfrm>
      </p:grpSpPr>
      <p:cxnSp>
        <p:nvCxnSpPr>
          <p:cNvPr id="11" name="Straight Connector 10"/>
          <p:cNvCxnSpPr/>
          <p:nvPr/>
        </p:nvCxnSpPr>
        <p:spPr>
          <a:xfrm>
            <a:off x="838200" y="1394086"/>
            <a:ext cx="10515600" cy="0"/>
          </a:xfrm>
          <a:prstGeom prst="line">
            <a:avLst/>
          </a:prstGeom>
          <a:ln>
            <a:solidFill>
              <a:srgbClr val="EC1C28"/>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sz="quarter" idx="10" hasCustomPrompt="1"/>
          </p:nvPr>
        </p:nvSpPr>
        <p:spPr>
          <a:xfrm>
            <a:off x="838200" y="1784350"/>
            <a:ext cx="10515600" cy="4437063"/>
          </a:xfrm>
          <a:prstGeom prst="rect">
            <a:avLst/>
          </a:prstGeom>
        </p:spPr>
        <p:txBody>
          <a:bodyPr/>
          <a:lstStyle>
            <a:lvl1pPr>
              <a:defRPr sz="2400">
                <a:latin typeface="Segoe UI" panose="020B0502040204020203" pitchFamily="34" charset="0"/>
                <a:cs typeface="Segoe UI" panose="020B0502040204020203" pitchFamily="34" charset="0"/>
              </a:defRPr>
            </a:lvl1pPr>
          </a:lstStyle>
          <a:p>
            <a:pPr lvl="0"/>
            <a:r>
              <a:rPr lang="en-US"/>
              <a:t>Content should be written in Segoe UI. Font size should be 24 or 28 depending on amount of text. Font should not be smaller than 18 point.  </a:t>
            </a:r>
          </a:p>
        </p:txBody>
      </p:sp>
      <p:sp>
        <p:nvSpPr>
          <p:cNvPr id="5" name="Title 1">
            <a:extLst>
              <a:ext uri="{FF2B5EF4-FFF2-40B4-BE49-F238E27FC236}">
                <a16:creationId xmlns:a16="http://schemas.microsoft.com/office/drawing/2014/main" id="{0A4C05CB-ABCC-BB87-2C4A-C58BB69CAAB5}"/>
              </a:ext>
            </a:extLst>
          </p:cNvPr>
          <p:cNvSpPr>
            <a:spLocks noGrp="1"/>
          </p:cNvSpPr>
          <p:nvPr>
            <p:ph type="title" hasCustomPrompt="1"/>
          </p:nvPr>
        </p:nvSpPr>
        <p:spPr>
          <a:xfrm>
            <a:off x="838200" y="745434"/>
            <a:ext cx="10515600" cy="648651"/>
          </a:xfrm>
          <a:prstGeom prst="rect">
            <a:avLst/>
          </a:prstGeom>
        </p:spPr>
        <p:txBody>
          <a:bodyPr>
            <a:normAutofit/>
          </a:bodyPr>
          <a:lstStyle>
            <a:lvl1pPr>
              <a:defRPr sz="4000" baseline="0">
                <a:solidFill>
                  <a:schemeClr val="tx1">
                    <a:lumMod val="75000"/>
                    <a:lumOff val="25000"/>
                  </a:schemeClr>
                </a:solidFill>
                <a:latin typeface="Segoe UI" panose="020B0502040204020203" pitchFamily="34" charset="0"/>
                <a:cs typeface="Segoe UI" panose="020B0502040204020203" pitchFamily="34" charset="0"/>
              </a:defRPr>
            </a:lvl1pPr>
          </a:lstStyle>
          <a:p>
            <a:r>
              <a:rPr lang="en-US"/>
              <a:t>Page Title (Segoe UI – 40)</a:t>
            </a:r>
          </a:p>
        </p:txBody>
      </p:sp>
    </p:spTree>
    <p:extLst>
      <p:ext uri="{BB962C8B-B14F-4D97-AF65-F5344CB8AC3E}">
        <p14:creationId xmlns:p14="http://schemas.microsoft.com/office/powerpoint/2010/main" val="38086230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ov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3400" y="1669122"/>
            <a:ext cx="7061200" cy="779862"/>
          </a:xfrm>
          <a:prstGeom prst="rect">
            <a:avLst/>
          </a:prstGeom>
        </p:spPr>
        <p:txBody>
          <a:bodyPr anchor="b">
            <a:normAutofit/>
          </a:bodyPr>
          <a:lstStyle>
            <a:lvl1pPr algn="l">
              <a:defRPr sz="4000" baseline="0">
                <a:solidFill>
                  <a:srgbClr val="EC1C28"/>
                </a:solidFill>
                <a:latin typeface="Segoe UI Light" panose="020B0502040204020203" pitchFamily="34" charset="0"/>
                <a:cs typeface="Segoe UI Light" panose="020B0502040204020203" pitchFamily="34" charset="0"/>
              </a:defRPr>
            </a:lvl1pPr>
          </a:lstStyle>
          <a:p>
            <a:r>
              <a:rPr lang="en-US"/>
              <a:t>Title Heading 1(as needed)</a:t>
            </a:r>
          </a:p>
        </p:txBody>
      </p:sp>
      <p:sp>
        <p:nvSpPr>
          <p:cNvPr id="16" name="Text Placeholder 15"/>
          <p:cNvSpPr>
            <a:spLocks noGrp="1"/>
          </p:cNvSpPr>
          <p:nvPr>
            <p:ph type="body" sz="quarter" idx="10" hasCustomPrompt="1"/>
          </p:nvPr>
        </p:nvSpPr>
        <p:spPr>
          <a:xfrm>
            <a:off x="533400" y="2547302"/>
            <a:ext cx="3829484" cy="577143"/>
          </a:xfrm>
          <a:prstGeom prst="rect">
            <a:avLst/>
          </a:prstGeom>
        </p:spPr>
        <p:txBody>
          <a:bodyPr/>
          <a:lstStyle>
            <a:lvl1pPr marL="0" indent="0">
              <a:buNone/>
              <a:defRPr sz="4000">
                <a:solidFill>
                  <a:schemeClr val="bg1"/>
                </a:solidFill>
                <a:latin typeface="Segoe UI" panose="020B0502040204020203" pitchFamily="34" charset="0"/>
                <a:cs typeface="Segoe UI" panose="020B0502040204020203" pitchFamily="34" charset="0"/>
              </a:defRPr>
            </a:lvl1pPr>
            <a:lvl5pPr marL="1828800" indent="0">
              <a:buNone/>
              <a:defRPr/>
            </a:lvl5pPr>
          </a:lstStyle>
          <a:p>
            <a:pPr algn="ctr"/>
            <a:r>
              <a:rPr lang="en-US" sz="4500">
                <a:solidFill>
                  <a:schemeClr val="bg1"/>
                </a:solidFill>
                <a:latin typeface="Segoe UI Light" panose="020B0502040204020203" pitchFamily="34" charset="0"/>
              </a:rPr>
              <a:t>Title Heading 2</a:t>
            </a:r>
          </a:p>
        </p:txBody>
      </p:sp>
      <p:sp>
        <p:nvSpPr>
          <p:cNvPr id="20" name="Text Placeholder 19"/>
          <p:cNvSpPr>
            <a:spLocks noGrp="1"/>
          </p:cNvSpPr>
          <p:nvPr>
            <p:ph type="body" sz="quarter" idx="12" hasCustomPrompt="1"/>
          </p:nvPr>
        </p:nvSpPr>
        <p:spPr>
          <a:xfrm>
            <a:off x="533400" y="5396580"/>
            <a:ext cx="9633585" cy="419620"/>
          </a:xfrm>
          <a:prstGeom prst="rect">
            <a:avLst/>
          </a:prstGeom>
        </p:spPr>
        <p:txBody>
          <a:bodyPr/>
          <a:lstStyle>
            <a:lvl1pPr marL="0" indent="0">
              <a:buNone/>
              <a:defRPr sz="2000" baseline="0">
                <a:solidFill>
                  <a:schemeClr val="tx1">
                    <a:lumMod val="75000"/>
                    <a:lumOff val="25000"/>
                  </a:schemeClr>
                </a:solidFill>
                <a:latin typeface="Segoe UI Light" panose="020B0502040204020203" pitchFamily="34" charset="0"/>
                <a:cs typeface="Segoe UI Light" panose="020B0502040204020203" pitchFamily="34" charset="0"/>
              </a:defRPr>
            </a:lvl1pPr>
          </a:lstStyle>
          <a:p>
            <a:pPr lvl="0"/>
            <a:r>
              <a:rPr lang="en-US"/>
              <a:t>Audience   /   Presenter’s name   /   Date</a:t>
            </a:r>
          </a:p>
        </p:txBody>
      </p:sp>
      <p:sp>
        <p:nvSpPr>
          <p:cNvPr id="5" name="Text Placeholder 4"/>
          <p:cNvSpPr>
            <a:spLocks noGrp="1"/>
          </p:cNvSpPr>
          <p:nvPr>
            <p:ph type="body" sz="quarter" idx="13" hasCustomPrompt="1"/>
          </p:nvPr>
        </p:nvSpPr>
        <p:spPr>
          <a:xfrm>
            <a:off x="6273800" y="3390900"/>
            <a:ext cx="2959100" cy="4064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a:solidFill>
                  <a:schemeClr val="tx1">
                    <a:lumMod val="75000"/>
                    <a:lumOff val="25000"/>
                  </a:schemeClr>
                </a:solidFill>
                <a:latin typeface="Segoe UI Light" panose="020B0502040204020203" pitchFamily="34" charset="0"/>
                <a:cs typeface="Segoe UI Light" panose="020B0502040204020203" pitchFamily="34" charset="0"/>
              </a:rPr>
              <a:t>Sub Heading (as needed)</a:t>
            </a:r>
          </a:p>
          <a:p>
            <a:pPr lvl="0"/>
            <a:endParaRPr lang="en-US"/>
          </a:p>
        </p:txBody>
      </p:sp>
    </p:spTree>
    <p:extLst>
      <p:ext uri="{BB962C8B-B14F-4D97-AF65-F5344CB8AC3E}">
        <p14:creationId xmlns:p14="http://schemas.microsoft.com/office/powerpoint/2010/main" val="2686283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ection Headin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71500" y="2508690"/>
            <a:ext cx="4362450" cy="644525"/>
          </a:xfrm>
          <a:prstGeom prst="rect">
            <a:avLst/>
          </a:prstGeom>
        </p:spPr>
        <p:txBody>
          <a:bodyPr/>
          <a:lstStyle>
            <a:lvl1pPr>
              <a:defRPr sz="4000" baseline="0">
                <a:solidFill>
                  <a:schemeClr val="bg1"/>
                </a:solidFill>
              </a:defRPr>
            </a:lvl1pPr>
          </a:lstStyle>
          <a:p>
            <a:pPr lvl="0"/>
            <a:r>
              <a:rPr lang="en-US"/>
              <a:t>SECTION HEADING</a:t>
            </a:r>
          </a:p>
        </p:txBody>
      </p:sp>
    </p:spTree>
    <p:extLst>
      <p:ext uri="{BB962C8B-B14F-4D97-AF65-F5344CB8AC3E}">
        <p14:creationId xmlns:p14="http://schemas.microsoft.com/office/powerpoint/2010/main" val="17366251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Header w/1 content &amp; source">
    <p:spTree>
      <p:nvGrpSpPr>
        <p:cNvPr id="1" name=""/>
        <p:cNvGrpSpPr/>
        <p:nvPr/>
      </p:nvGrpSpPr>
      <p:grpSpPr>
        <a:xfrm>
          <a:off x="0" y="0"/>
          <a:ext cx="0" cy="0"/>
          <a:chOff x="0" y="0"/>
          <a:chExt cx="0" cy="0"/>
        </a:xfrm>
      </p:grpSpPr>
      <p:cxnSp>
        <p:nvCxnSpPr>
          <p:cNvPr id="11" name="Straight Connector 10"/>
          <p:cNvCxnSpPr/>
          <p:nvPr/>
        </p:nvCxnSpPr>
        <p:spPr>
          <a:xfrm>
            <a:off x="838200" y="1394086"/>
            <a:ext cx="10515600" cy="0"/>
          </a:xfrm>
          <a:prstGeom prst="line">
            <a:avLst/>
          </a:prstGeom>
          <a:ln>
            <a:solidFill>
              <a:srgbClr val="EC1C28"/>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sz="quarter" idx="10" hasCustomPrompt="1"/>
          </p:nvPr>
        </p:nvSpPr>
        <p:spPr>
          <a:xfrm>
            <a:off x="838200" y="1784350"/>
            <a:ext cx="10515600" cy="4437063"/>
          </a:xfrm>
          <a:prstGeom prst="rect">
            <a:avLst/>
          </a:prstGeom>
        </p:spPr>
        <p:txBody>
          <a:bodyPr/>
          <a:lstStyle>
            <a:lvl1pPr>
              <a:defRPr sz="2400">
                <a:latin typeface="Segoe UI" panose="020B0502040204020203" pitchFamily="34" charset="0"/>
                <a:cs typeface="Segoe UI" panose="020B0502040204020203" pitchFamily="34" charset="0"/>
              </a:defRPr>
            </a:lvl1pPr>
          </a:lstStyle>
          <a:p>
            <a:pPr lvl="0"/>
            <a:r>
              <a:rPr lang="en-US"/>
              <a:t>Content should be written in Segoe UI. Font size should be 24 or 28 depending on amount of text. Font should not be smaller than 18 point.  </a:t>
            </a:r>
          </a:p>
        </p:txBody>
      </p:sp>
      <p:sp>
        <p:nvSpPr>
          <p:cNvPr id="5" name="Text Placeholder 4"/>
          <p:cNvSpPr>
            <a:spLocks noGrp="1"/>
          </p:cNvSpPr>
          <p:nvPr>
            <p:ph type="body" sz="quarter" idx="11" hasCustomPrompt="1"/>
          </p:nvPr>
        </p:nvSpPr>
        <p:spPr>
          <a:xfrm>
            <a:off x="838200" y="6332276"/>
            <a:ext cx="3225800" cy="2794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200">
                <a:latin typeface="Segoe UI" panose="020B0502040204020203" pitchFamily="34" charset="0"/>
                <a:cs typeface="Segoe UI" panose="020B0502040204020203" pitchFamily="34" charset="0"/>
              </a:rPr>
              <a:t>Source: Segoe UI 10 or 12</a:t>
            </a:r>
          </a:p>
          <a:p>
            <a:pPr lvl="0"/>
            <a:endParaRPr lang="en-US"/>
          </a:p>
        </p:txBody>
      </p:sp>
      <p:sp>
        <p:nvSpPr>
          <p:cNvPr id="7" name="Title 1">
            <a:extLst>
              <a:ext uri="{FF2B5EF4-FFF2-40B4-BE49-F238E27FC236}">
                <a16:creationId xmlns:a16="http://schemas.microsoft.com/office/drawing/2014/main" id="{48C1B9C9-02E4-D920-568D-248E94D337A2}"/>
              </a:ext>
            </a:extLst>
          </p:cNvPr>
          <p:cNvSpPr>
            <a:spLocks noGrp="1"/>
          </p:cNvSpPr>
          <p:nvPr>
            <p:ph type="title" hasCustomPrompt="1"/>
          </p:nvPr>
        </p:nvSpPr>
        <p:spPr>
          <a:xfrm>
            <a:off x="838200" y="745434"/>
            <a:ext cx="10515600" cy="648651"/>
          </a:xfrm>
          <a:prstGeom prst="rect">
            <a:avLst/>
          </a:prstGeom>
        </p:spPr>
        <p:txBody>
          <a:bodyPr>
            <a:normAutofit/>
          </a:bodyPr>
          <a:lstStyle>
            <a:lvl1pPr>
              <a:defRPr sz="4000" baseline="0">
                <a:solidFill>
                  <a:schemeClr val="tx1">
                    <a:lumMod val="75000"/>
                    <a:lumOff val="25000"/>
                  </a:schemeClr>
                </a:solidFill>
                <a:latin typeface="Segoe UI" panose="020B0502040204020203" pitchFamily="34" charset="0"/>
                <a:cs typeface="Segoe UI" panose="020B0502040204020203" pitchFamily="34" charset="0"/>
              </a:defRPr>
            </a:lvl1pPr>
          </a:lstStyle>
          <a:p>
            <a:r>
              <a:rPr lang="en-US"/>
              <a:t>Page Title (Segoe UI – 40)</a:t>
            </a:r>
          </a:p>
        </p:txBody>
      </p:sp>
    </p:spTree>
    <p:extLst>
      <p:ext uri="{BB962C8B-B14F-4D97-AF65-F5344CB8AC3E}">
        <p14:creationId xmlns:p14="http://schemas.microsoft.com/office/powerpoint/2010/main" val="820861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Header w/2 content">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625652" y="1648919"/>
            <a:ext cx="4728148" cy="4512038"/>
          </a:xfrm>
          <a:prstGeom prst="rect">
            <a:avLst/>
          </a:prstGeom>
        </p:spPr>
        <p:txBody>
          <a:bodyPr/>
          <a:lstStyle>
            <a:lvl1pPr>
              <a:defRPr>
                <a:latin typeface="Segoe UI" panose="020B0502040204020203" pitchFamily="34" charset="0"/>
                <a:cs typeface="Segoe UI" panose="020B0502040204020203" pitchFamily="34" charset="0"/>
              </a:defRPr>
            </a:lvl1pPr>
          </a:lstStyle>
          <a:p>
            <a:pPr lvl="0"/>
            <a:r>
              <a:rPr lang="en-US"/>
              <a:t>Content should be written in Segoe UI. Font size should not be smaller than 18 point.  </a:t>
            </a:r>
          </a:p>
        </p:txBody>
      </p:sp>
      <p:cxnSp>
        <p:nvCxnSpPr>
          <p:cNvPr id="11" name="Straight Connector 10"/>
          <p:cNvCxnSpPr/>
          <p:nvPr/>
        </p:nvCxnSpPr>
        <p:spPr>
          <a:xfrm>
            <a:off x="838200" y="1394086"/>
            <a:ext cx="10515600" cy="0"/>
          </a:xfrm>
          <a:prstGeom prst="line">
            <a:avLst/>
          </a:prstGeom>
          <a:ln>
            <a:solidFill>
              <a:srgbClr val="EC1C28"/>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086007" y="1648919"/>
            <a:ext cx="39973" cy="4512038"/>
          </a:xfrm>
          <a:prstGeom prst="line">
            <a:avLst/>
          </a:prstGeom>
          <a:ln>
            <a:solidFill>
              <a:srgbClr val="EC1C28"/>
            </a:solidFill>
          </a:ln>
        </p:spPr>
        <p:style>
          <a:lnRef idx="1">
            <a:schemeClr val="accent1"/>
          </a:lnRef>
          <a:fillRef idx="0">
            <a:schemeClr val="accent1"/>
          </a:fillRef>
          <a:effectRef idx="0">
            <a:schemeClr val="accent1"/>
          </a:effectRef>
          <a:fontRef idx="minor">
            <a:schemeClr val="tx1"/>
          </a:fontRef>
        </p:style>
      </p:cxnSp>
      <p:sp>
        <p:nvSpPr>
          <p:cNvPr id="15" name="Content Placeholder 3"/>
          <p:cNvSpPr>
            <a:spLocks noGrp="1"/>
          </p:cNvSpPr>
          <p:nvPr>
            <p:ph sz="half" idx="10" hasCustomPrompt="1"/>
          </p:nvPr>
        </p:nvSpPr>
        <p:spPr>
          <a:xfrm>
            <a:off x="838200" y="1648919"/>
            <a:ext cx="4728148" cy="4512038"/>
          </a:xfrm>
          <a:prstGeom prst="rect">
            <a:avLst/>
          </a:prstGeom>
        </p:spPr>
        <p:txBody>
          <a:bodyPr/>
          <a:lstStyle>
            <a:lvl1pPr>
              <a:defRPr>
                <a:latin typeface="Segoe UI" panose="020B0502040204020203" pitchFamily="34" charset="0"/>
                <a:cs typeface="Segoe UI" panose="020B0502040204020203" pitchFamily="34" charset="0"/>
              </a:defRPr>
            </a:lvl1pPr>
          </a:lstStyle>
          <a:p>
            <a:pPr lvl="0"/>
            <a:r>
              <a:rPr lang="en-US"/>
              <a:t>Content should be written in Segoe UI. Font size should not be smaller than 18 point.  </a:t>
            </a:r>
          </a:p>
        </p:txBody>
      </p:sp>
      <p:sp>
        <p:nvSpPr>
          <p:cNvPr id="7" name="Title 1">
            <a:extLst>
              <a:ext uri="{FF2B5EF4-FFF2-40B4-BE49-F238E27FC236}">
                <a16:creationId xmlns:a16="http://schemas.microsoft.com/office/drawing/2014/main" id="{CD8789E3-DBB5-8079-F69B-EED6B10D31CB}"/>
              </a:ext>
            </a:extLst>
          </p:cNvPr>
          <p:cNvSpPr>
            <a:spLocks noGrp="1"/>
          </p:cNvSpPr>
          <p:nvPr>
            <p:ph type="title" hasCustomPrompt="1"/>
          </p:nvPr>
        </p:nvSpPr>
        <p:spPr>
          <a:xfrm>
            <a:off x="838200" y="745434"/>
            <a:ext cx="10515600" cy="648651"/>
          </a:xfrm>
          <a:prstGeom prst="rect">
            <a:avLst/>
          </a:prstGeom>
        </p:spPr>
        <p:txBody>
          <a:bodyPr>
            <a:normAutofit/>
          </a:bodyPr>
          <a:lstStyle>
            <a:lvl1pPr>
              <a:defRPr sz="4000" baseline="0">
                <a:solidFill>
                  <a:schemeClr val="tx1">
                    <a:lumMod val="75000"/>
                    <a:lumOff val="25000"/>
                  </a:schemeClr>
                </a:solidFill>
                <a:latin typeface="Segoe UI" panose="020B0502040204020203" pitchFamily="34" charset="0"/>
                <a:cs typeface="Segoe UI" panose="020B0502040204020203" pitchFamily="34" charset="0"/>
              </a:defRPr>
            </a:lvl1pPr>
          </a:lstStyle>
          <a:p>
            <a:r>
              <a:rPr lang="en-US"/>
              <a:t>Page Title (Segoe UI – 40)</a:t>
            </a:r>
          </a:p>
        </p:txBody>
      </p:sp>
    </p:spTree>
    <p:extLst>
      <p:ext uri="{BB962C8B-B14F-4D97-AF65-F5344CB8AC3E}">
        <p14:creationId xmlns:p14="http://schemas.microsoft.com/office/powerpoint/2010/main" val="100994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w/1 content">
    <p:spTree>
      <p:nvGrpSpPr>
        <p:cNvPr id="1" name=""/>
        <p:cNvGrpSpPr/>
        <p:nvPr/>
      </p:nvGrpSpPr>
      <p:grpSpPr>
        <a:xfrm>
          <a:off x="0" y="0"/>
          <a:ext cx="0" cy="0"/>
          <a:chOff x="0" y="0"/>
          <a:chExt cx="0" cy="0"/>
        </a:xfrm>
      </p:grpSpPr>
      <p:cxnSp>
        <p:nvCxnSpPr>
          <p:cNvPr id="11" name="Straight Connector 10"/>
          <p:cNvCxnSpPr/>
          <p:nvPr/>
        </p:nvCxnSpPr>
        <p:spPr>
          <a:xfrm>
            <a:off x="838200" y="1394086"/>
            <a:ext cx="10515600" cy="0"/>
          </a:xfrm>
          <a:prstGeom prst="line">
            <a:avLst/>
          </a:prstGeom>
          <a:ln>
            <a:solidFill>
              <a:srgbClr val="EC1C28"/>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sz="quarter" idx="10" hasCustomPrompt="1"/>
          </p:nvPr>
        </p:nvSpPr>
        <p:spPr>
          <a:xfrm>
            <a:off x="838200" y="1784350"/>
            <a:ext cx="10515600" cy="4437063"/>
          </a:xfrm>
          <a:prstGeom prst="rect">
            <a:avLst/>
          </a:prstGeom>
        </p:spPr>
        <p:txBody>
          <a:bodyPr/>
          <a:lstStyle>
            <a:lvl1pPr>
              <a:defRPr sz="2400">
                <a:latin typeface="Segoe UI" panose="020B0502040204020203" pitchFamily="34" charset="0"/>
                <a:cs typeface="Segoe UI" panose="020B0502040204020203" pitchFamily="34" charset="0"/>
              </a:defRPr>
            </a:lvl1pPr>
          </a:lstStyle>
          <a:p>
            <a:pPr lvl="0"/>
            <a:r>
              <a:rPr lang="en-US"/>
              <a:t>Content should be written in Segoe UI. Font size should be 24 or 28 depending on amount of text. Font should not be smaller than 18 point.  </a:t>
            </a:r>
          </a:p>
        </p:txBody>
      </p:sp>
      <p:sp>
        <p:nvSpPr>
          <p:cNvPr id="5" name="Title 1">
            <a:extLst>
              <a:ext uri="{FF2B5EF4-FFF2-40B4-BE49-F238E27FC236}">
                <a16:creationId xmlns:a16="http://schemas.microsoft.com/office/drawing/2014/main" id="{0A4C05CB-ABCC-BB87-2C4A-C58BB69CAAB5}"/>
              </a:ext>
            </a:extLst>
          </p:cNvPr>
          <p:cNvSpPr>
            <a:spLocks noGrp="1"/>
          </p:cNvSpPr>
          <p:nvPr>
            <p:ph type="title" hasCustomPrompt="1"/>
          </p:nvPr>
        </p:nvSpPr>
        <p:spPr>
          <a:xfrm>
            <a:off x="838200" y="745434"/>
            <a:ext cx="10515600" cy="648651"/>
          </a:xfrm>
          <a:prstGeom prst="rect">
            <a:avLst/>
          </a:prstGeom>
        </p:spPr>
        <p:txBody>
          <a:bodyPr>
            <a:normAutofit/>
          </a:bodyPr>
          <a:lstStyle>
            <a:lvl1pPr>
              <a:defRPr sz="4000" baseline="0">
                <a:solidFill>
                  <a:schemeClr val="tx1">
                    <a:lumMod val="75000"/>
                    <a:lumOff val="25000"/>
                  </a:schemeClr>
                </a:solidFill>
                <a:latin typeface="Segoe UI" panose="020B0502040204020203" pitchFamily="34" charset="0"/>
                <a:cs typeface="Segoe UI" panose="020B0502040204020203" pitchFamily="34" charset="0"/>
              </a:defRPr>
            </a:lvl1pPr>
          </a:lstStyle>
          <a:p>
            <a:r>
              <a:rPr lang="en-US"/>
              <a:t>Page Title (Segoe UI – 40)</a:t>
            </a:r>
          </a:p>
        </p:txBody>
      </p:sp>
    </p:spTree>
    <p:extLst>
      <p:ext uri="{BB962C8B-B14F-4D97-AF65-F5344CB8AC3E}">
        <p14:creationId xmlns:p14="http://schemas.microsoft.com/office/powerpoint/2010/main" val="18751402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Comparison Pag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0">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839788" y="2505075"/>
            <a:ext cx="5157787" cy="3684588"/>
          </a:xfrm>
          <a:prstGeom prst="rect">
            <a:avLst/>
          </a:prstGeom>
        </p:spPr>
        <p:txBody>
          <a:bodyPr/>
          <a:lstStyle>
            <a:lvl1pPr>
              <a:defRPr>
                <a:latin typeface="Segoe UI" panose="020B0502040204020203" pitchFamily="34" charset="0"/>
                <a:cs typeface="Segoe UI" panose="020B0502040204020203" pitchFamily="34" charset="0"/>
              </a:defRPr>
            </a:lvl1pPr>
          </a:lstStyle>
          <a:p>
            <a:pPr lvl="0"/>
            <a:r>
              <a:rPr lang="en-US"/>
              <a:t>Content should be written in Segoe UI. Font size should not to be smaller than 18 point.  </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0">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172200" y="2505075"/>
            <a:ext cx="5183188" cy="3684588"/>
          </a:xfrm>
          <a:prstGeom prst="rect">
            <a:avLst/>
          </a:prstGeom>
        </p:spPr>
        <p:txBody>
          <a:bodyPr/>
          <a:lstStyle>
            <a:lvl1pPr>
              <a:defRPr>
                <a:latin typeface="Segoe UI" panose="020B0502040204020203" pitchFamily="34" charset="0"/>
                <a:cs typeface="Segoe UI" panose="020B0502040204020203" pitchFamily="34" charset="0"/>
              </a:defRPr>
            </a:lvl1pPr>
          </a:lstStyle>
          <a:p>
            <a:pPr lvl="0"/>
            <a:r>
              <a:rPr lang="en-US"/>
              <a:t>Content should be written in Segoe UI Light. Font size should not to be smaller than 18 point.  </a:t>
            </a:r>
          </a:p>
        </p:txBody>
      </p:sp>
      <p:sp>
        <p:nvSpPr>
          <p:cNvPr id="10" name="Title 1"/>
          <p:cNvSpPr>
            <a:spLocks noGrp="1"/>
          </p:cNvSpPr>
          <p:nvPr>
            <p:ph type="title" hasCustomPrompt="1"/>
          </p:nvPr>
        </p:nvSpPr>
        <p:spPr>
          <a:xfrm>
            <a:off x="838200" y="745434"/>
            <a:ext cx="10515600" cy="648651"/>
          </a:xfrm>
          <a:prstGeom prst="rect">
            <a:avLst/>
          </a:prstGeom>
        </p:spPr>
        <p:txBody>
          <a:bodyPr>
            <a:normAutofit/>
          </a:bodyPr>
          <a:lstStyle>
            <a:lvl1pPr>
              <a:defRPr sz="4000" baseline="0">
                <a:solidFill>
                  <a:schemeClr val="tx1">
                    <a:lumMod val="75000"/>
                    <a:lumOff val="25000"/>
                  </a:schemeClr>
                </a:solidFill>
                <a:latin typeface="Segoe UI" panose="020B0502040204020203" pitchFamily="34" charset="0"/>
                <a:cs typeface="Segoe UI" panose="020B0502040204020203" pitchFamily="34" charset="0"/>
              </a:defRPr>
            </a:lvl1pPr>
          </a:lstStyle>
          <a:p>
            <a:r>
              <a:rPr lang="en-US"/>
              <a:t>Page Title (Segoe UI – 40)</a:t>
            </a:r>
          </a:p>
        </p:txBody>
      </p:sp>
    </p:spTree>
    <p:extLst>
      <p:ext uri="{BB962C8B-B14F-4D97-AF65-F5344CB8AC3E}">
        <p14:creationId xmlns:p14="http://schemas.microsoft.com/office/powerpoint/2010/main" val="546490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w/1 content &amp; source">
    <p:spTree>
      <p:nvGrpSpPr>
        <p:cNvPr id="1" name=""/>
        <p:cNvGrpSpPr/>
        <p:nvPr/>
      </p:nvGrpSpPr>
      <p:grpSpPr>
        <a:xfrm>
          <a:off x="0" y="0"/>
          <a:ext cx="0" cy="0"/>
          <a:chOff x="0" y="0"/>
          <a:chExt cx="0" cy="0"/>
        </a:xfrm>
      </p:grpSpPr>
      <p:cxnSp>
        <p:nvCxnSpPr>
          <p:cNvPr id="11" name="Straight Connector 10"/>
          <p:cNvCxnSpPr/>
          <p:nvPr/>
        </p:nvCxnSpPr>
        <p:spPr>
          <a:xfrm>
            <a:off x="838200" y="1394086"/>
            <a:ext cx="10515600" cy="0"/>
          </a:xfrm>
          <a:prstGeom prst="line">
            <a:avLst/>
          </a:prstGeom>
          <a:ln>
            <a:solidFill>
              <a:srgbClr val="EC1C28"/>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sz="quarter" idx="10" hasCustomPrompt="1"/>
          </p:nvPr>
        </p:nvSpPr>
        <p:spPr>
          <a:xfrm>
            <a:off x="838200" y="1784350"/>
            <a:ext cx="10515600" cy="4437063"/>
          </a:xfrm>
          <a:prstGeom prst="rect">
            <a:avLst/>
          </a:prstGeom>
        </p:spPr>
        <p:txBody>
          <a:bodyPr/>
          <a:lstStyle>
            <a:lvl1pPr>
              <a:defRPr sz="2400">
                <a:latin typeface="Segoe UI" panose="020B0502040204020203" pitchFamily="34" charset="0"/>
                <a:cs typeface="Segoe UI" panose="020B0502040204020203" pitchFamily="34" charset="0"/>
              </a:defRPr>
            </a:lvl1pPr>
          </a:lstStyle>
          <a:p>
            <a:pPr lvl="0"/>
            <a:r>
              <a:rPr lang="en-US"/>
              <a:t>Content should be written in Segoe UI. Font size should be 24 or 28 depending on amount of text. Font should not be smaller than 18 point.  </a:t>
            </a:r>
          </a:p>
        </p:txBody>
      </p:sp>
      <p:sp>
        <p:nvSpPr>
          <p:cNvPr id="5" name="Text Placeholder 4"/>
          <p:cNvSpPr>
            <a:spLocks noGrp="1"/>
          </p:cNvSpPr>
          <p:nvPr>
            <p:ph type="body" sz="quarter" idx="11" hasCustomPrompt="1"/>
          </p:nvPr>
        </p:nvSpPr>
        <p:spPr>
          <a:xfrm>
            <a:off x="838200" y="6332276"/>
            <a:ext cx="3225800" cy="2794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200">
                <a:latin typeface="Segoe UI" panose="020B0502040204020203" pitchFamily="34" charset="0"/>
                <a:cs typeface="Segoe UI" panose="020B0502040204020203" pitchFamily="34" charset="0"/>
              </a:rPr>
              <a:t>Source: Segoe UI 10 or 12</a:t>
            </a:r>
          </a:p>
          <a:p>
            <a:pPr lvl="0"/>
            <a:endParaRPr lang="en-US"/>
          </a:p>
        </p:txBody>
      </p:sp>
      <p:sp>
        <p:nvSpPr>
          <p:cNvPr id="7" name="Title 1">
            <a:extLst>
              <a:ext uri="{FF2B5EF4-FFF2-40B4-BE49-F238E27FC236}">
                <a16:creationId xmlns:a16="http://schemas.microsoft.com/office/drawing/2014/main" id="{48C1B9C9-02E4-D920-568D-248E94D337A2}"/>
              </a:ext>
            </a:extLst>
          </p:cNvPr>
          <p:cNvSpPr>
            <a:spLocks noGrp="1"/>
          </p:cNvSpPr>
          <p:nvPr>
            <p:ph type="title" hasCustomPrompt="1"/>
          </p:nvPr>
        </p:nvSpPr>
        <p:spPr>
          <a:xfrm>
            <a:off x="838200" y="745434"/>
            <a:ext cx="10515600" cy="648651"/>
          </a:xfrm>
          <a:prstGeom prst="rect">
            <a:avLst/>
          </a:prstGeom>
        </p:spPr>
        <p:txBody>
          <a:bodyPr>
            <a:normAutofit/>
          </a:bodyPr>
          <a:lstStyle>
            <a:lvl1pPr>
              <a:defRPr sz="4000" baseline="0">
                <a:solidFill>
                  <a:schemeClr val="tx1">
                    <a:lumMod val="75000"/>
                    <a:lumOff val="25000"/>
                  </a:schemeClr>
                </a:solidFill>
                <a:latin typeface="Segoe UI" panose="020B0502040204020203" pitchFamily="34" charset="0"/>
                <a:cs typeface="Segoe UI" panose="020B0502040204020203" pitchFamily="34" charset="0"/>
              </a:defRPr>
            </a:lvl1pPr>
          </a:lstStyle>
          <a:p>
            <a:r>
              <a:rPr lang="en-US"/>
              <a:t>Page Title (Segoe UI – 40)</a:t>
            </a:r>
          </a:p>
        </p:txBody>
      </p:sp>
    </p:spTree>
    <p:extLst>
      <p:ext uri="{BB962C8B-B14F-4D97-AF65-F5344CB8AC3E}">
        <p14:creationId xmlns:p14="http://schemas.microsoft.com/office/powerpoint/2010/main" val="2173614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w/2 content">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625652" y="1648919"/>
            <a:ext cx="4728148" cy="4512038"/>
          </a:xfrm>
          <a:prstGeom prst="rect">
            <a:avLst/>
          </a:prstGeom>
        </p:spPr>
        <p:txBody>
          <a:bodyPr/>
          <a:lstStyle>
            <a:lvl1pPr>
              <a:defRPr>
                <a:latin typeface="Segoe UI" panose="020B0502040204020203" pitchFamily="34" charset="0"/>
                <a:cs typeface="Segoe UI" panose="020B0502040204020203" pitchFamily="34" charset="0"/>
              </a:defRPr>
            </a:lvl1pPr>
          </a:lstStyle>
          <a:p>
            <a:pPr lvl="0"/>
            <a:r>
              <a:rPr lang="en-US"/>
              <a:t>Content should be written in Segoe UI. Font size should not be smaller than 18 point.  </a:t>
            </a:r>
          </a:p>
        </p:txBody>
      </p:sp>
      <p:cxnSp>
        <p:nvCxnSpPr>
          <p:cNvPr id="11" name="Straight Connector 10"/>
          <p:cNvCxnSpPr/>
          <p:nvPr/>
        </p:nvCxnSpPr>
        <p:spPr>
          <a:xfrm>
            <a:off x="838200" y="1394086"/>
            <a:ext cx="10515600" cy="0"/>
          </a:xfrm>
          <a:prstGeom prst="line">
            <a:avLst/>
          </a:prstGeom>
          <a:ln>
            <a:solidFill>
              <a:srgbClr val="EC1C28"/>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086007" y="1648919"/>
            <a:ext cx="39973" cy="4512038"/>
          </a:xfrm>
          <a:prstGeom prst="line">
            <a:avLst/>
          </a:prstGeom>
          <a:ln>
            <a:solidFill>
              <a:srgbClr val="EC1C28"/>
            </a:solidFill>
          </a:ln>
        </p:spPr>
        <p:style>
          <a:lnRef idx="1">
            <a:schemeClr val="accent1"/>
          </a:lnRef>
          <a:fillRef idx="0">
            <a:schemeClr val="accent1"/>
          </a:fillRef>
          <a:effectRef idx="0">
            <a:schemeClr val="accent1"/>
          </a:effectRef>
          <a:fontRef idx="minor">
            <a:schemeClr val="tx1"/>
          </a:fontRef>
        </p:style>
      </p:cxnSp>
      <p:sp>
        <p:nvSpPr>
          <p:cNvPr id="15" name="Content Placeholder 3"/>
          <p:cNvSpPr>
            <a:spLocks noGrp="1"/>
          </p:cNvSpPr>
          <p:nvPr>
            <p:ph sz="half" idx="10" hasCustomPrompt="1"/>
          </p:nvPr>
        </p:nvSpPr>
        <p:spPr>
          <a:xfrm>
            <a:off x="838200" y="1648919"/>
            <a:ext cx="4728148" cy="4512038"/>
          </a:xfrm>
          <a:prstGeom prst="rect">
            <a:avLst/>
          </a:prstGeom>
        </p:spPr>
        <p:txBody>
          <a:bodyPr/>
          <a:lstStyle>
            <a:lvl1pPr>
              <a:defRPr>
                <a:latin typeface="Segoe UI" panose="020B0502040204020203" pitchFamily="34" charset="0"/>
                <a:cs typeface="Segoe UI" panose="020B0502040204020203" pitchFamily="34" charset="0"/>
              </a:defRPr>
            </a:lvl1pPr>
          </a:lstStyle>
          <a:p>
            <a:pPr lvl="0"/>
            <a:r>
              <a:rPr lang="en-US"/>
              <a:t>Content should be written in Segoe UI. Font size should not be smaller than 18 point.  </a:t>
            </a:r>
          </a:p>
        </p:txBody>
      </p:sp>
      <p:sp>
        <p:nvSpPr>
          <p:cNvPr id="7" name="Title 1">
            <a:extLst>
              <a:ext uri="{FF2B5EF4-FFF2-40B4-BE49-F238E27FC236}">
                <a16:creationId xmlns:a16="http://schemas.microsoft.com/office/drawing/2014/main" id="{CD8789E3-DBB5-8079-F69B-EED6B10D31CB}"/>
              </a:ext>
            </a:extLst>
          </p:cNvPr>
          <p:cNvSpPr>
            <a:spLocks noGrp="1"/>
          </p:cNvSpPr>
          <p:nvPr>
            <p:ph type="title" hasCustomPrompt="1"/>
          </p:nvPr>
        </p:nvSpPr>
        <p:spPr>
          <a:xfrm>
            <a:off x="838200" y="745434"/>
            <a:ext cx="10515600" cy="648651"/>
          </a:xfrm>
          <a:prstGeom prst="rect">
            <a:avLst/>
          </a:prstGeom>
        </p:spPr>
        <p:txBody>
          <a:bodyPr>
            <a:normAutofit/>
          </a:bodyPr>
          <a:lstStyle>
            <a:lvl1pPr>
              <a:defRPr sz="4000" baseline="0">
                <a:solidFill>
                  <a:schemeClr val="tx1">
                    <a:lumMod val="75000"/>
                    <a:lumOff val="25000"/>
                  </a:schemeClr>
                </a:solidFill>
                <a:latin typeface="Segoe UI" panose="020B0502040204020203" pitchFamily="34" charset="0"/>
                <a:cs typeface="Segoe UI" panose="020B0502040204020203" pitchFamily="34" charset="0"/>
              </a:defRPr>
            </a:lvl1pPr>
          </a:lstStyle>
          <a:p>
            <a:r>
              <a:rPr lang="en-US"/>
              <a:t>Page Title (Segoe UI – 40)</a:t>
            </a:r>
          </a:p>
        </p:txBody>
      </p:sp>
    </p:spTree>
    <p:extLst>
      <p:ext uri="{BB962C8B-B14F-4D97-AF65-F5344CB8AC3E}">
        <p14:creationId xmlns:p14="http://schemas.microsoft.com/office/powerpoint/2010/main" val="2208121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ag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0">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839788" y="2505075"/>
            <a:ext cx="5157787" cy="3684588"/>
          </a:xfrm>
          <a:prstGeom prst="rect">
            <a:avLst/>
          </a:prstGeom>
        </p:spPr>
        <p:txBody>
          <a:bodyPr/>
          <a:lstStyle>
            <a:lvl1pPr>
              <a:defRPr>
                <a:latin typeface="Segoe UI" panose="020B0502040204020203" pitchFamily="34" charset="0"/>
                <a:cs typeface="Segoe UI" panose="020B0502040204020203" pitchFamily="34" charset="0"/>
              </a:defRPr>
            </a:lvl1pPr>
          </a:lstStyle>
          <a:p>
            <a:pPr lvl="0"/>
            <a:r>
              <a:rPr lang="en-US"/>
              <a:t>Content should be written in Segoe UI. Font size should not to be smaller than 18 point.  </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0">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172200" y="2505075"/>
            <a:ext cx="5183188" cy="3684588"/>
          </a:xfrm>
          <a:prstGeom prst="rect">
            <a:avLst/>
          </a:prstGeom>
        </p:spPr>
        <p:txBody>
          <a:bodyPr/>
          <a:lstStyle>
            <a:lvl1pPr>
              <a:defRPr>
                <a:latin typeface="Segoe UI" panose="020B0502040204020203" pitchFamily="34" charset="0"/>
                <a:cs typeface="Segoe UI" panose="020B0502040204020203" pitchFamily="34" charset="0"/>
              </a:defRPr>
            </a:lvl1pPr>
          </a:lstStyle>
          <a:p>
            <a:pPr lvl="0"/>
            <a:r>
              <a:rPr lang="en-US"/>
              <a:t>Content should be written in Segoe UI Light. Font size should not to be smaller than 18 point.  </a:t>
            </a:r>
          </a:p>
        </p:txBody>
      </p:sp>
      <p:sp>
        <p:nvSpPr>
          <p:cNvPr id="10" name="Title 1"/>
          <p:cNvSpPr>
            <a:spLocks noGrp="1"/>
          </p:cNvSpPr>
          <p:nvPr>
            <p:ph type="title" hasCustomPrompt="1"/>
          </p:nvPr>
        </p:nvSpPr>
        <p:spPr>
          <a:xfrm>
            <a:off x="838200" y="745434"/>
            <a:ext cx="10515600" cy="648651"/>
          </a:xfrm>
          <a:prstGeom prst="rect">
            <a:avLst/>
          </a:prstGeom>
        </p:spPr>
        <p:txBody>
          <a:bodyPr>
            <a:normAutofit/>
          </a:bodyPr>
          <a:lstStyle>
            <a:lvl1pPr>
              <a:defRPr sz="4000" baseline="0">
                <a:solidFill>
                  <a:schemeClr val="tx1">
                    <a:lumMod val="75000"/>
                    <a:lumOff val="25000"/>
                  </a:schemeClr>
                </a:solidFill>
                <a:latin typeface="Segoe UI" panose="020B0502040204020203" pitchFamily="34" charset="0"/>
                <a:cs typeface="Segoe UI" panose="020B0502040204020203" pitchFamily="34" charset="0"/>
              </a:defRPr>
            </a:lvl1pPr>
          </a:lstStyle>
          <a:p>
            <a:r>
              <a:rPr lang="en-US"/>
              <a:t>Page Title (Segoe UI – 40)</a:t>
            </a:r>
          </a:p>
        </p:txBody>
      </p:sp>
      <p:cxnSp>
        <p:nvCxnSpPr>
          <p:cNvPr id="11" name="Straight Connector 10"/>
          <p:cNvCxnSpPr/>
          <p:nvPr/>
        </p:nvCxnSpPr>
        <p:spPr>
          <a:xfrm>
            <a:off x="838200" y="1394086"/>
            <a:ext cx="10515600" cy="0"/>
          </a:xfrm>
          <a:prstGeom prst="line">
            <a:avLst/>
          </a:prstGeom>
          <a:ln>
            <a:solidFill>
              <a:srgbClr val="EC1C2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428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5616" y="4582697"/>
            <a:ext cx="10193313" cy="349068"/>
          </a:xfrm>
          <a:prstGeom prst="rect">
            <a:avLst/>
          </a:prstGeom>
        </p:spPr>
        <p:txBody>
          <a:bodyPr anchor="b">
            <a:noAutofit/>
          </a:bodyPr>
          <a:lstStyle>
            <a:lvl1pPr algn="l">
              <a:defRPr sz="2000" baseline="0">
                <a:latin typeface="Segoe UI Semibold" panose="020B0702040204020203" pitchFamily="34" charset="0"/>
              </a:defRPr>
            </a:lvl1pPr>
          </a:lstStyle>
          <a:p>
            <a:pPr lvl="0"/>
            <a:br>
              <a:rPr lang="en-US"/>
            </a:br>
            <a:r>
              <a:rPr lang="en-US"/>
              <a:t>Font for caption should be Segoe UI </a:t>
            </a:r>
            <a:r>
              <a:rPr lang="en-US" err="1"/>
              <a:t>Semibold</a:t>
            </a:r>
            <a:r>
              <a:rPr lang="en-US"/>
              <a:t>.</a:t>
            </a:r>
          </a:p>
        </p:txBody>
      </p:sp>
      <p:sp>
        <p:nvSpPr>
          <p:cNvPr id="3" name="Picture Placeholder 2"/>
          <p:cNvSpPr>
            <a:spLocks noGrp="1"/>
          </p:cNvSpPr>
          <p:nvPr>
            <p:ph type="pic" idx="1"/>
          </p:nvPr>
        </p:nvSpPr>
        <p:spPr>
          <a:xfrm>
            <a:off x="965617" y="342424"/>
            <a:ext cx="10193312" cy="4113290"/>
          </a:xfrm>
          <a:prstGeom prst="rect">
            <a:avLst/>
          </a:prstGeom>
        </p:spPr>
        <p:txBody>
          <a:bodyPr/>
          <a:lstStyle>
            <a:lvl1pPr marL="0" indent="0">
              <a:buNone/>
              <a:defRPr sz="3200">
                <a:solidFill>
                  <a:schemeClr val="tx1"/>
                </a:solidFill>
                <a:latin typeface="Segoe UI" panose="020B0502040204020203" pitchFamily="34" charset="0"/>
                <a:cs typeface="Segoe UI" panose="020B050204020402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944380" y="5058749"/>
            <a:ext cx="9233941" cy="1357042"/>
          </a:xfrm>
          <a:prstGeom prst="rect">
            <a:avLst/>
          </a:prstGeom>
        </p:spPr>
        <p:txBody>
          <a:bodyPr>
            <a:normAutofit/>
          </a:bodyPr>
          <a:lstStyle>
            <a:lvl1pPr marL="0" indent="0">
              <a:buNone/>
              <a:defRPr sz="1800">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Content should be written in Segoe UI. Font size should be at least 18 point.</a:t>
            </a:r>
          </a:p>
        </p:txBody>
      </p:sp>
    </p:spTree>
    <p:extLst>
      <p:ext uri="{BB962C8B-B14F-4D97-AF65-F5344CB8AC3E}">
        <p14:creationId xmlns:p14="http://schemas.microsoft.com/office/powerpoint/2010/main" val="2030174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fld id="{76321D2D-6AC7-4E06-886D-FB1F42CD04D9}" type="datetimeFigureOut">
              <a:rPr lang="en-US" smtClean="0"/>
              <a:t>6/30/2023</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D2E4B8A9-431C-4FCF-98C8-7CBA102B1557}"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7023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321D2D-6AC7-4E06-886D-FB1F42CD04D9}"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4B8A9-431C-4FCF-98C8-7CBA102B1557}" type="slidenum">
              <a:rPr lang="en-US" smtClean="0"/>
              <a:t>‹#›</a:t>
            </a:fld>
            <a:endParaRPr lang="en-US"/>
          </a:p>
        </p:txBody>
      </p:sp>
    </p:spTree>
    <p:extLst>
      <p:ext uri="{BB962C8B-B14F-4D97-AF65-F5344CB8AC3E}">
        <p14:creationId xmlns:p14="http://schemas.microsoft.com/office/powerpoint/2010/main" val="2300546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image" Target="../media/image6.png"/><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image" Target="../media/image5.png"/><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theme" Target="../theme/theme2.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77706" y="6662657"/>
            <a:ext cx="6514294" cy="202838"/>
          </a:xfrm>
          <a:prstGeom prst="rect">
            <a:avLst/>
          </a:prstGeom>
        </p:spPr>
      </p:pic>
      <p:sp>
        <p:nvSpPr>
          <p:cNvPr id="8" name="TextBox 7"/>
          <p:cNvSpPr txBox="1"/>
          <p:nvPr/>
        </p:nvSpPr>
        <p:spPr>
          <a:xfrm>
            <a:off x="7088072" y="6639701"/>
            <a:ext cx="3469216" cy="246221"/>
          </a:xfrm>
          <a:prstGeom prst="rect">
            <a:avLst/>
          </a:prstGeom>
          <a:noFill/>
        </p:spPr>
        <p:txBody>
          <a:bodyPr wrap="square" rtlCol="0">
            <a:spAutoFit/>
          </a:bodyPr>
          <a:lstStyle/>
          <a:p>
            <a:pPr algn="r"/>
            <a:r>
              <a:rPr lang="en-US" sz="1000" spc="100" baseline="0">
                <a:solidFill>
                  <a:schemeClr val="bg1"/>
                </a:solidFill>
                <a:latin typeface="Segoe UI" panose="020B0502040204020203" pitchFamily="34" charset="0"/>
                <a:ea typeface="Segoe UI" panose="020B0502040204020203" pitchFamily="34" charset="0"/>
                <a:cs typeface="Segoe UI" panose="020B0502040204020203" pitchFamily="34" charset="0"/>
              </a:rPr>
              <a:t>GEORGIA DEPARTMENT OF PUBLIC HEALTH</a:t>
            </a:r>
          </a:p>
        </p:txBody>
      </p:sp>
    </p:spTree>
    <p:extLst>
      <p:ext uri="{BB962C8B-B14F-4D97-AF65-F5344CB8AC3E}">
        <p14:creationId xmlns:p14="http://schemas.microsoft.com/office/powerpoint/2010/main" val="117502763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686" r:id="rId3"/>
    <p:sldLayoutId id="2147483708" r:id="rId4"/>
    <p:sldLayoutId id="2147483665" r:id="rId5"/>
    <p:sldLayoutId id="2147483678" r:id="rId6"/>
    <p:sldLayoutId id="2147483670" r:id="rId7"/>
  </p:sldLayoutIdLst>
  <p:txStyles>
    <p:titleStyle>
      <a:lvl1pPr algn="l" defTabSz="914400" rtl="0" eaLnBrk="1" latinLnBrk="0" hangingPunct="1">
        <a:lnSpc>
          <a:spcPct val="90000"/>
        </a:lnSpc>
        <a:spcBef>
          <a:spcPct val="0"/>
        </a:spcBef>
        <a:buNone/>
        <a:defRPr sz="4000" kern="1200" baseline="0">
          <a:solidFill>
            <a:schemeClr val="tx1">
              <a:lumMod val="75000"/>
              <a:lumOff val="25000"/>
            </a:schemeClr>
          </a:solidFill>
          <a:latin typeface="Segoe UI Light" panose="020B0502040204020203"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chemeClr val="tx1"/>
          </a:solidFill>
          <a:latin typeface="Segoe UI Ligh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6/30/2023</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337941382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dph.georgia.gov/EMS" TargetMode="Externa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6A4D7B8-0B7A-72C3-D51F-9E1D8953EF89}"/>
              </a:ext>
            </a:extLst>
          </p:cNvPr>
          <p:cNvSpPr>
            <a:spLocks noGrp="1"/>
          </p:cNvSpPr>
          <p:nvPr>
            <p:ph sz="quarter" idx="4294967295"/>
          </p:nvPr>
        </p:nvSpPr>
        <p:spPr>
          <a:xfrm>
            <a:off x="1791510" y="1862171"/>
            <a:ext cx="8608979" cy="2826561"/>
          </a:xfrm>
        </p:spPr>
        <p:txBody>
          <a:bodyPr/>
          <a:lstStyle/>
          <a:p>
            <a:r>
              <a:rPr lang="en-US" dirty="0"/>
              <a:t>This PowerPoint file can be utilized by EMS agencies to educate your EMS staff for the transition to NEMSIS v3.5 data set.</a:t>
            </a:r>
          </a:p>
          <a:p>
            <a:endParaRPr lang="en-US" dirty="0"/>
          </a:p>
          <a:p>
            <a:r>
              <a:rPr lang="en-US" dirty="0"/>
              <a:t>This PowerPoint file is not an official DPH Office of EMS and Trauma document and should not be advertised as such.</a:t>
            </a:r>
          </a:p>
        </p:txBody>
      </p:sp>
    </p:spTree>
    <p:extLst>
      <p:ext uri="{BB962C8B-B14F-4D97-AF65-F5344CB8AC3E}">
        <p14:creationId xmlns:p14="http://schemas.microsoft.com/office/powerpoint/2010/main" val="2920996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FE9F447-E36B-6711-3024-1775DF4BD710}"/>
              </a:ext>
            </a:extLst>
          </p:cNvPr>
          <p:cNvSpPr>
            <a:spLocks noGrp="1"/>
          </p:cNvSpPr>
          <p:nvPr>
            <p:ph sz="quarter" idx="10"/>
          </p:nvPr>
        </p:nvSpPr>
        <p:spPr/>
        <p:txBody>
          <a:bodyPr/>
          <a:lstStyle/>
          <a:p>
            <a:r>
              <a:rPr lang="en-US"/>
              <a:t>GA EMS Website: </a:t>
            </a:r>
            <a:r>
              <a:rPr lang="en-US">
                <a:hlinkClick r:id="rId2"/>
              </a:rPr>
              <a:t>https://dph.georgia.gov/EMS</a:t>
            </a:r>
            <a:endParaRPr lang="en-US"/>
          </a:p>
        </p:txBody>
      </p:sp>
      <p:sp>
        <p:nvSpPr>
          <p:cNvPr id="5" name="Title 4">
            <a:extLst>
              <a:ext uri="{FF2B5EF4-FFF2-40B4-BE49-F238E27FC236}">
                <a16:creationId xmlns:a16="http://schemas.microsoft.com/office/drawing/2014/main" id="{2B1CF17D-867D-177B-40EB-98DABD9F90A8}"/>
              </a:ext>
            </a:extLst>
          </p:cNvPr>
          <p:cNvSpPr>
            <a:spLocks noGrp="1"/>
          </p:cNvSpPr>
          <p:nvPr>
            <p:ph type="title"/>
          </p:nvPr>
        </p:nvSpPr>
        <p:spPr/>
        <p:txBody>
          <a:bodyPr>
            <a:normAutofit fontScale="90000"/>
          </a:bodyPr>
          <a:lstStyle/>
          <a:p>
            <a:r>
              <a:rPr lang="en-US"/>
              <a:t>Where to Find All Resources for v3.5 </a:t>
            </a:r>
          </a:p>
        </p:txBody>
      </p:sp>
      <p:pic>
        <p:nvPicPr>
          <p:cNvPr id="7" name="Content Placeholder 6">
            <a:extLst>
              <a:ext uri="{FF2B5EF4-FFF2-40B4-BE49-F238E27FC236}">
                <a16:creationId xmlns:a16="http://schemas.microsoft.com/office/drawing/2014/main" id="{95949CD5-0058-1A4B-AEAE-B77A2161384E}"/>
              </a:ext>
            </a:extLst>
          </p:cNvPr>
          <p:cNvPicPr>
            <a:picLocks noChangeAspect="1"/>
          </p:cNvPicPr>
          <p:nvPr/>
        </p:nvPicPr>
        <p:blipFill>
          <a:blip r:embed="rId3"/>
          <a:stretch>
            <a:fillRect/>
          </a:stretch>
        </p:blipFill>
        <p:spPr>
          <a:xfrm>
            <a:off x="1714893" y="2438252"/>
            <a:ext cx="8312924" cy="3374354"/>
          </a:xfrm>
          <a:prstGeom prst="rect">
            <a:avLst/>
          </a:prstGeom>
        </p:spPr>
      </p:pic>
    </p:spTree>
    <p:extLst>
      <p:ext uri="{BB962C8B-B14F-4D97-AF65-F5344CB8AC3E}">
        <p14:creationId xmlns:p14="http://schemas.microsoft.com/office/powerpoint/2010/main" val="3328844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a:extLst>
              <a:ext uri="{FF2B5EF4-FFF2-40B4-BE49-F238E27FC236}">
                <a16:creationId xmlns:a16="http://schemas.microsoft.com/office/drawing/2014/main" id="{FEE32E25-EC8D-7E42-7268-168553318BCE}"/>
              </a:ext>
            </a:extLst>
          </p:cNvPr>
          <p:cNvSpPr>
            <a:spLocks noGrp="1"/>
          </p:cNvSpPr>
          <p:nvPr>
            <p:ph sz="quarter" idx="10"/>
          </p:nvPr>
        </p:nvSpPr>
        <p:spPr/>
        <p:txBody>
          <a:bodyPr/>
          <a:lstStyle/>
          <a:p>
            <a:endParaRPr lang="en-US" dirty="0"/>
          </a:p>
        </p:txBody>
      </p:sp>
      <p:sp>
        <p:nvSpPr>
          <p:cNvPr id="20" name="Title 19">
            <a:extLst>
              <a:ext uri="{FF2B5EF4-FFF2-40B4-BE49-F238E27FC236}">
                <a16:creationId xmlns:a16="http://schemas.microsoft.com/office/drawing/2014/main" id="{DC3D35A1-3639-E17C-E8AF-0B796C94BE42}"/>
              </a:ext>
            </a:extLst>
          </p:cNvPr>
          <p:cNvSpPr>
            <a:spLocks noGrp="1"/>
          </p:cNvSpPr>
          <p:nvPr>
            <p:ph type="title"/>
          </p:nvPr>
        </p:nvSpPr>
        <p:spPr/>
        <p:txBody>
          <a:bodyPr>
            <a:normAutofit fontScale="90000"/>
          </a:bodyPr>
          <a:lstStyle/>
          <a:p>
            <a:endParaRPr lang="en-US"/>
          </a:p>
        </p:txBody>
      </p:sp>
      <p:pic>
        <p:nvPicPr>
          <p:cNvPr id="12" name="Picture 11">
            <a:extLst>
              <a:ext uri="{FF2B5EF4-FFF2-40B4-BE49-F238E27FC236}">
                <a16:creationId xmlns:a16="http://schemas.microsoft.com/office/drawing/2014/main" id="{9CE8D0DB-1B99-4F7D-7C57-A9261C2B057A}"/>
              </a:ext>
            </a:extLst>
          </p:cNvPr>
          <p:cNvPicPr>
            <a:picLocks noChangeAspect="1"/>
          </p:cNvPicPr>
          <p:nvPr/>
        </p:nvPicPr>
        <p:blipFill>
          <a:blip r:embed="rId3"/>
          <a:stretch>
            <a:fillRect/>
          </a:stretch>
        </p:blipFill>
        <p:spPr>
          <a:xfrm>
            <a:off x="2716273" y="977642"/>
            <a:ext cx="6273919" cy="5350588"/>
          </a:xfrm>
          <a:prstGeom prst="rect">
            <a:avLst/>
          </a:prstGeom>
        </p:spPr>
      </p:pic>
      <p:pic>
        <p:nvPicPr>
          <p:cNvPr id="14" name="Picture 13">
            <a:extLst>
              <a:ext uri="{FF2B5EF4-FFF2-40B4-BE49-F238E27FC236}">
                <a16:creationId xmlns:a16="http://schemas.microsoft.com/office/drawing/2014/main" id="{183513F7-7DE1-2322-AD20-146EFDC89B87}"/>
              </a:ext>
            </a:extLst>
          </p:cNvPr>
          <p:cNvPicPr>
            <a:picLocks noChangeAspect="1"/>
          </p:cNvPicPr>
          <p:nvPr/>
        </p:nvPicPr>
        <p:blipFill rotWithShape="1">
          <a:blip r:embed="rId4"/>
          <a:srcRect b="15888"/>
          <a:stretch/>
        </p:blipFill>
        <p:spPr>
          <a:xfrm>
            <a:off x="2793980" y="1046635"/>
            <a:ext cx="1702606" cy="5224704"/>
          </a:xfrm>
          <a:prstGeom prst="rect">
            <a:avLst/>
          </a:prstGeom>
        </p:spPr>
      </p:pic>
      <p:sp>
        <p:nvSpPr>
          <p:cNvPr id="2" name="Rectangle 1">
            <a:extLst>
              <a:ext uri="{FF2B5EF4-FFF2-40B4-BE49-F238E27FC236}">
                <a16:creationId xmlns:a16="http://schemas.microsoft.com/office/drawing/2014/main" id="{30061219-D335-0425-460B-469C1D794112}"/>
              </a:ext>
            </a:extLst>
          </p:cNvPr>
          <p:cNvSpPr/>
          <p:nvPr/>
        </p:nvSpPr>
        <p:spPr>
          <a:xfrm>
            <a:off x="4473279" y="5540053"/>
            <a:ext cx="2759906" cy="34030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52BE5FD-FBEE-3468-29E0-B1AD2FF3C3D3}"/>
              </a:ext>
            </a:extLst>
          </p:cNvPr>
          <p:cNvSpPr/>
          <p:nvPr/>
        </p:nvSpPr>
        <p:spPr>
          <a:xfrm>
            <a:off x="2930059" y="4446146"/>
            <a:ext cx="1430448" cy="43040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3715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9">
            <a:extLst>
              <a:ext uri="{FF2B5EF4-FFF2-40B4-BE49-F238E27FC236}">
                <a16:creationId xmlns:a16="http://schemas.microsoft.com/office/drawing/2014/main" id="{25D77811-2492-DCC7-64CC-0AEFF296230E}"/>
              </a:ext>
            </a:extLst>
          </p:cNvPr>
          <p:cNvPicPr>
            <a:picLocks noGrp="1" noChangeAspect="1"/>
          </p:cNvPicPr>
          <p:nvPr>
            <p:ph sz="quarter" idx="10"/>
          </p:nvPr>
        </p:nvPicPr>
        <p:blipFill>
          <a:blip r:embed="rId2"/>
          <a:stretch>
            <a:fillRect/>
          </a:stretch>
        </p:blipFill>
        <p:spPr>
          <a:xfrm>
            <a:off x="4285003" y="1784350"/>
            <a:ext cx="3621993" cy="4437063"/>
          </a:xfrm>
        </p:spPr>
      </p:pic>
      <p:sp>
        <p:nvSpPr>
          <p:cNvPr id="3" name="Title 2">
            <a:extLst>
              <a:ext uri="{FF2B5EF4-FFF2-40B4-BE49-F238E27FC236}">
                <a16:creationId xmlns:a16="http://schemas.microsoft.com/office/drawing/2014/main" id="{E34D770F-A670-910C-0447-32EEE3C703A5}"/>
              </a:ext>
            </a:extLst>
          </p:cNvPr>
          <p:cNvSpPr>
            <a:spLocks noGrp="1"/>
          </p:cNvSpPr>
          <p:nvPr>
            <p:ph type="title"/>
          </p:nvPr>
        </p:nvSpPr>
        <p:spPr/>
        <p:txBody>
          <a:bodyPr>
            <a:noAutofit/>
          </a:bodyPr>
          <a:lstStyle/>
          <a:p>
            <a:r>
              <a:rPr lang="en-US" sz="2800" i="0">
                <a:solidFill>
                  <a:srgbClr val="000300"/>
                </a:solidFill>
                <a:effectLst/>
              </a:rPr>
              <a:t>Georgia Emergency Medical Services Information System (GEMSIS)</a:t>
            </a:r>
            <a:br>
              <a:rPr lang="en-US" sz="2800" i="0">
                <a:solidFill>
                  <a:srgbClr val="000300"/>
                </a:solidFill>
                <a:effectLst/>
              </a:rPr>
            </a:br>
            <a:endParaRPr lang="en-US" sz="2800"/>
          </a:p>
        </p:txBody>
      </p:sp>
    </p:spTree>
    <p:extLst>
      <p:ext uri="{BB962C8B-B14F-4D97-AF65-F5344CB8AC3E}">
        <p14:creationId xmlns:p14="http://schemas.microsoft.com/office/powerpoint/2010/main" val="210993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D104BE4-361F-64C5-0B45-945B0E9DF70E}"/>
              </a:ext>
            </a:extLst>
          </p:cNvPr>
          <p:cNvPicPr>
            <a:picLocks noGrp="1" noChangeAspect="1"/>
          </p:cNvPicPr>
          <p:nvPr>
            <p:ph sz="quarter" idx="10"/>
          </p:nvPr>
        </p:nvPicPr>
        <p:blipFill>
          <a:blip r:embed="rId2"/>
          <a:stretch>
            <a:fillRect/>
          </a:stretch>
        </p:blipFill>
        <p:spPr>
          <a:xfrm>
            <a:off x="629219" y="1764895"/>
            <a:ext cx="5758445" cy="4437063"/>
          </a:xfrm>
        </p:spPr>
      </p:pic>
      <p:sp>
        <p:nvSpPr>
          <p:cNvPr id="3" name="Title 2">
            <a:extLst>
              <a:ext uri="{FF2B5EF4-FFF2-40B4-BE49-F238E27FC236}">
                <a16:creationId xmlns:a16="http://schemas.microsoft.com/office/drawing/2014/main" id="{8EB4F2FE-AD32-A2EE-7A3E-0DC9BCEA10F8}"/>
              </a:ext>
            </a:extLst>
          </p:cNvPr>
          <p:cNvSpPr>
            <a:spLocks noGrp="1"/>
          </p:cNvSpPr>
          <p:nvPr>
            <p:ph type="title"/>
          </p:nvPr>
        </p:nvSpPr>
        <p:spPr/>
        <p:txBody>
          <a:bodyPr>
            <a:normAutofit fontScale="90000"/>
          </a:bodyPr>
          <a:lstStyle/>
          <a:p>
            <a:r>
              <a:rPr lang="en-US"/>
              <a:t>v3.5 Checklist Recommendations</a:t>
            </a:r>
          </a:p>
        </p:txBody>
      </p:sp>
      <p:pic>
        <p:nvPicPr>
          <p:cNvPr id="13" name="Picture 12">
            <a:extLst>
              <a:ext uri="{FF2B5EF4-FFF2-40B4-BE49-F238E27FC236}">
                <a16:creationId xmlns:a16="http://schemas.microsoft.com/office/drawing/2014/main" id="{ABAE8CA2-19C3-0E3F-EEE2-6B89643403E6}"/>
              </a:ext>
            </a:extLst>
          </p:cNvPr>
          <p:cNvPicPr>
            <a:picLocks noChangeAspect="1"/>
          </p:cNvPicPr>
          <p:nvPr/>
        </p:nvPicPr>
        <p:blipFill>
          <a:blip r:embed="rId3"/>
          <a:stretch>
            <a:fillRect/>
          </a:stretch>
        </p:blipFill>
        <p:spPr>
          <a:xfrm>
            <a:off x="6671927" y="1450647"/>
            <a:ext cx="4417412" cy="4718481"/>
          </a:xfrm>
          <a:prstGeom prst="rect">
            <a:avLst/>
          </a:prstGeom>
        </p:spPr>
      </p:pic>
    </p:spTree>
    <p:extLst>
      <p:ext uri="{BB962C8B-B14F-4D97-AF65-F5344CB8AC3E}">
        <p14:creationId xmlns:p14="http://schemas.microsoft.com/office/powerpoint/2010/main" val="1595708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6BE422-7F13-7E66-CC81-C0D19F96BB46}"/>
              </a:ext>
            </a:extLst>
          </p:cNvPr>
          <p:cNvSpPr>
            <a:spLocks noGrp="1"/>
          </p:cNvSpPr>
          <p:nvPr>
            <p:ph type="title"/>
          </p:nvPr>
        </p:nvSpPr>
        <p:spPr/>
        <p:txBody>
          <a:bodyPr>
            <a:normAutofit fontScale="90000"/>
          </a:bodyPr>
          <a:lstStyle/>
          <a:p>
            <a:r>
              <a:rPr lang="en-US"/>
              <a:t>OEMST Data Policies </a:t>
            </a:r>
          </a:p>
        </p:txBody>
      </p:sp>
      <p:sp>
        <p:nvSpPr>
          <p:cNvPr id="4" name="Content Placeholder 1">
            <a:extLst>
              <a:ext uri="{FF2B5EF4-FFF2-40B4-BE49-F238E27FC236}">
                <a16:creationId xmlns:a16="http://schemas.microsoft.com/office/drawing/2014/main" id="{93FADA28-2209-40F3-F8B2-655E68C658F2}"/>
              </a:ext>
            </a:extLst>
          </p:cNvPr>
          <p:cNvSpPr txBox="1">
            <a:spLocks/>
          </p:cNvSpPr>
          <p:nvPr/>
        </p:nvSpPr>
        <p:spPr>
          <a:xfrm>
            <a:off x="838200" y="2130580"/>
            <a:ext cx="4949858" cy="3673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a:t>OEMS-DM-2023-001:</a:t>
            </a:r>
          </a:p>
          <a:p>
            <a:r>
              <a:rPr lang="en-US"/>
              <a:t>	EMS Data Compliance and 	Reporting Policy</a:t>
            </a:r>
          </a:p>
          <a:p>
            <a:endParaRPr lang="en-US"/>
          </a:p>
          <a:p>
            <a:pPr marL="342900" indent="-342900">
              <a:buFont typeface="Arial" panose="020B0604020202020204" pitchFamily="34" charset="0"/>
              <a:buChar char="•"/>
            </a:pPr>
            <a:r>
              <a:rPr lang="en-US"/>
              <a:t>OEMS-VC-2023-002:</a:t>
            </a:r>
          </a:p>
          <a:p>
            <a:r>
              <a:rPr lang="en-US"/>
              <a:t>	EMS ePCR Vendor 	Compliance Policy</a:t>
            </a:r>
          </a:p>
        </p:txBody>
      </p:sp>
      <p:pic>
        <p:nvPicPr>
          <p:cNvPr id="5" name="Picture 4">
            <a:extLst>
              <a:ext uri="{FF2B5EF4-FFF2-40B4-BE49-F238E27FC236}">
                <a16:creationId xmlns:a16="http://schemas.microsoft.com/office/drawing/2014/main" id="{BFB6E869-C7D3-E29F-8B47-4DA8D13BB3D1}"/>
              </a:ext>
            </a:extLst>
          </p:cNvPr>
          <p:cNvPicPr>
            <a:picLocks noChangeAspect="1"/>
          </p:cNvPicPr>
          <p:nvPr/>
        </p:nvPicPr>
        <p:blipFill>
          <a:blip r:embed="rId2"/>
          <a:stretch>
            <a:fillRect/>
          </a:stretch>
        </p:blipFill>
        <p:spPr>
          <a:xfrm>
            <a:off x="6546715" y="1471910"/>
            <a:ext cx="4180988" cy="4705540"/>
          </a:xfrm>
          <a:prstGeom prst="rect">
            <a:avLst/>
          </a:prstGeom>
        </p:spPr>
      </p:pic>
    </p:spTree>
    <p:extLst>
      <p:ext uri="{BB962C8B-B14F-4D97-AF65-F5344CB8AC3E}">
        <p14:creationId xmlns:p14="http://schemas.microsoft.com/office/powerpoint/2010/main" val="3951975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9036864-7785-A05B-CEC0-A527D18D6688}"/>
              </a:ext>
            </a:extLst>
          </p:cNvPr>
          <p:cNvSpPr>
            <a:spLocks noGrp="1"/>
          </p:cNvSpPr>
          <p:nvPr>
            <p:ph sz="quarter" idx="10"/>
          </p:nvPr>
        </p:nvSpPr>
        <p:spPr/>
        <p:txBody>
          <a:bodyPr/>
          <a:lstStyle/>
          <a:p>
            <a:endParaRPr lang="en-US"/>
          </a:p>
        </p:txBody>
      </p:sp>
      <p:sp>
        <p:nvSpPr>
          <p:cNvPr id="3" name="Title 2">
            <a:extLst>
              <a:ext uri="{FF2B5EF4-FFF2-40B4-BE49-F238E27FC236}">
                <a16:creationId xmlns:a16="http://schemas.microsoft.com/office/drawing/2014/main" id="{5ABF90D5-F605-D972-981A-CF829FB12F70}"/>
              </a:ext>
            </a:extLst>
          </p:cNvPr>
          <p:cNvSpPr>
            <a:spLocks noGrp="1"/>
          </p:cNvSpPr>
          <p:nvPr>
            <p:ph type="title"/>
          </p:nvPr>
        </p:nvSpPr>
        <p:spPr/>
        <p:txBody>
          <a:bodyPr>
            <a:normAutofit fontScale="90000"/>
          </a:bodyPr>
          <a:lstStyle/>
          <a:p>
            <a:r>
              <a:rPr lang="en-US" sz="4000"/>
              <a:t>NEMSIS Resources	</a:t>
            </a:r>
            <a:r>
              <a:rPr lang="en-US" sz="4000" b="1"/>
              <a:t>		</a:t>
            </a:r>
            <a:r>
              <a:rPr lang="en-US" sz="4000" u="sng">
                <a:solidFill>
                  <a:srgbClr val="0000FF"/>
                </a:solidFill>
              </a:rPr>
              <a:t>www.nemsis.org</a:t>
            </a:r>
            <a:endParaRPr lang="en-US"/>
          </a:p>
        </p:txBody>
      </p:sp>
      <p:pic>
        <p:nvPicPr>
          <p:cNvPr id="9" name="Picture 8">
            <a:extLst>
              <a:ext uri="{FF2B5EF4-FFF2-40B4-BE49-F238E27FC236}">
                <a16:creationId xmlns:a16="http://schemas.microsoft.com/office/drawing/2014/main" id="{2266B5E7-356E-10B7-C46B-883A3DF2A2D5}"/>
              </a:ext>
            </a:extLst>
          </p:cNvPr>
          <p:cNvPicPr>
            <a:picLocks noChangeAspect="1"/>
          </p:cNvPicPr>
          <p:nvPr/>
        </p:nvPicPr>
        <p:blipFill rotWithShape="1">
          <a:blip r:embed="rId2"/>
          <a:srcRect l="53592" t="9371" r="2572" b="8900"/>
          <a:stretch/>
        </p:blipFill>
        <p:spPr>
          <a:xfrm>
            <a:off x="1133378" y="1441219"/>
            <a:ext cx="9925243" cy="5204652"/>
          </a:xfrm>
          <a:prstGeom prst="rect">
            <a:avLst/>
          </a:prstGeom>
        </p:spPr>
      </p:pic>
    </p:spTree>
    <p:extLst>
      <p:ext uri="{BB962C8B-B14F-4D97-AF65-F5344CB8AC3E}">
        <p14:creationId xmlns:p14="http://schemas.microsoft.com/office/powerpoint/2010/main" val="1813103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52D3F3-6532-E233-920F-1F5B6B7EC05B}"/>
              </a:ext>
            </a:extLst>
          </p:cNvPr>
          <p:cNvSpPr>
            <a:spLocks noGrp="1"/>
          </p:cNvSpPr>
          <p:nvPr>
            <p:ph type="title"/>
          </p:nvPr>
        </p:nvSpPr>
        <p:spPr/>
        <p:txBody>
          <a:bodyPr>
            <a:normAutofit fontScale="90000"/>
          </a:bodyPr>
          <a:lstStyle/>
          <a:p>
            <a:r>
              <a:rPr lang="en-US" sz="4000"/>
              <a:t>NEMSIS Resources	</a:t>
            </a:r>
            <a:endParaRPr lang="en-US"/>
          </a:p>
        </p:txBody>
      </p:sp>
      <p:pic>
        <p:nvPicPr>
          <p:cNvPr id="8" name="Picture 7">
            <a:extLst>
              <a:ext uri="{FF2B5EF4-FFF2-40B4-BE49-F238E27FC236}">
                <a16:creationId xmlns:a16="http://schemas.microsoft.com/office/drawing/2014/main" id="{BD1A2500-F7A8-81F0-3066-E6C5E96AACA2}"/>
              </a:ext>
            </a:extLst>
          </p:cNvPr>
          <p:cNvPicPr>
            <a:picLocks noChangeAspect="1"/>
          </p:cNvPicPr>
          <p:nvPr/>
        </p:nvPicPr>
        <p:blipFill rotWithShape="1">
          <a:blip r:embed="rId2"/>
          <a:srcRect l="64515" t="21198" r="15169" b="3980"/>
          <a:stretch/>
        </p:blipFill>
        <p:spPr>
          <a:xfrm>
            <a:off x="7973172" y="2718654"/>
            <a:ext cx="3380628" cy="3501800"/>
          </a:xfrm>
          <a:prstGeom prst="rect">
            <a:avLst/>
          </a:prstGeom>
        </p:spPr>
      </p:pic>
      <p:pic>
        <p:nvPicPr>
          <p:cNvPr id="7" name="Picture 6">
            <a:extLst>
              <a:ext uri="{FF2B5EF4-FFF2-40B4-BE49-F238E27FC236}">
                <a16:creationId xmlns:a16="http://schemas.microsoft.com/office/drawing/2014/main" id="{809A06CB-B5A9-E268-9B34-386A3B9BA087}"/>
              </a:ext>
            </a:extLst>
          </p:cNvPr>
          <p:cNvPicPr>
            <a:picLocks noChangeAspect="1"/>
          </p:cNvPicPr>
          <p:nvPr/>
        </p:nvPicPr>
        <p:blipFill>
          <a:blip r:embed="rId3"/>
          <a:stretch>
            <a:fillRect/>
          </a:stretch>
        </p:blipFill>
        <p:spPr>
          <a:xfrm>
            <a:off x="838199" y="1579811"/>
            <a:ext cx="6874185" cy="2671678"/>
          </a:xfrm>
          <a:prstGeom prst="rect">
            <a:avLst/>
          </a:prstGeom>
        </p:spPr>
      </p:pic>
    </p:spTree>
    <p:extLst>
      <p:ext uri="{BB962C8B-B14F-4D97-AF65-F5344CB8AC3E}">
        <p14:creationId xmlns:p14="http://schemas.microsoft.com/office/powerpoint/2010/main" val="3704158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F5B5C69-2ADF-BEAE-BBDC-D6E01E5EDE79}"/>
              </a:ext>
            </a:extLst>
          </p:cNvPr>
          <p:cNvSpPr>
            <a:spLocks noGrp="1"/>
          </p:cNvSpPr>
          <p:nvPr>
            <p:ph sz="quarter" idx="10"/>
          </p:nvPr>
        </p:nvSpPr>
        <p:spPr/>
        <p:txBody>
          <a:bodyPr/>
          <a:lstStyle/>
          <a:p>
            <a:endParaRPr lang="en-US"/>
          </a:p>
        </p:txBody>
      </p:sp>
      <p:sp>
        <p:nvSpPr>
          <p:cNvPr id="2" name="Title 1">
            <a:extLst>
              <a:ext uri="{FF2B5EF4-FFF2-40B4-BE49-F238E27FC236}">
                <a16:creationId xmlns:a16="http://schemas.microsoft.com/office/drawing/2014/main" id="{AF9A668D-7AAE-429D-9B97-EC18156D4E38}"/>
              </a:ext>
            </a:extLst>
          </p:cNvPr>
          <p:cNvSpPr>
            <a:spLocks noGrp="1"/>
          </p:cNvSpPr>
          <p:nvPr>
            <p:ph type="title"/>
          </p:nvPr>
        </p:nvSpPr>
        <p:spPr/>
        <p:txBody>
          <a:bodyPr>
            <a:normAutofit fontScale="90000"/>
          </a:bodyPr>
          <a:lstStyle/>
          <a:p>
            <a:r>
              <a:rPr lang="en-US"/>
              <a:t>How to find the Data Dictionary</a:t>
            </a:r>
          </a:p>
        </p:txBody>
      </p:sp>
      <p:pic>
        <p:nvPicPr>
          <p:cNvPr id="7" name="Picture 6">
            <a:extLst>
              <a:ext uri="{FF2B5EF4-FFF2-40B4-BE49-F238E27FC236}">
                <a16:creationId xmlns:a16="http://schemas.microsoft.com/office/drawing/2014/main" id="{53575127-7CF7-4604-AB50-116B618752F5}"/>
              </a:ext>
            </a:extLst>
          </p:cNvPr>
          <p:cNvPicPr>
            <a:picLocks noChangeAspect="1"/>
          </p:cNvPicPr>
          <p:nvPr/>
        </p:nvPicPr>
        <p:blipFill rotWithShape="1">
          <a:blip r:embed="rId2"/>
          <a:srcRect l="174" t="4445" r="14421" b="32471"/>
          <a:stretch/>
        </p:blipFill>
        <p:spPr>
          <a:xfrm>
            <a:off x="838200" y="1490296"/>
            <a:ext cx="10620850" cy="5479385"/>
          </a:xfrm>
          <a:prstGeom prst="rect">
            <a:avLst/>
          </a:prstGeom>
        </p:spPr>
      </p:pic>
      <p:sp>
        <p:nvSpPr>
          <p:cNvPr id="8" name="Rectangle 7">
            <a:extLst>
              <a:ext uri="{FF2B5EF4-FFF2-40B4-BE49-F238E27FC236}">
                <a16:creationId xmlns:a16="http://schemas.microsoft.com/office/drawing/2014/main" id="{EEFD7275-8093-4988-8815-2BFF71993D6B}"/>
              </a:ext>
            </a:extLst>
          </p:cNvPr>
          <p:cNvSpPr/>
          <p:nvPr/>
        </p:nvSpPr>
        <p:spPr>
          <a:xfrm>
            <a:off x="4369171" y="1251215"/>
            <a:ext cx="6275383" cy="707886"/>
          </a:xfrm>
          <a:prstGeom prst="rect">
            <a:avLst/>
          </a:prstGeom>
          <a:noFill/>
        </p:spPr>
        <p:txBody>
          <a:bodyPr wrap="square" lIns="91440" tIns="45720" rIns="91440" bIns="45720">
            <a:spAutoFit/>
          </a:bodyPr>
          <a:lstStyle/>
          <a:p>
            <a:pPr algn="ctr"/>
            <a:r>
              <a:rPr lang="en-US" sz="4000" b="1" cap="none" spc="0">
                <a:ln w="22225">
                  <a:solidFill>
                    <a:srgbClr val="FFFF00"/>
                  </a:solidFill>
                  <a:prstDash val="solid"/>
                </a:ln>
                <a:effectLst/>
              </a:rPr>
              <a:t>1 – Go to www.nemsis.org</a:t>
            </a:r>
          </a:p>
        </p:txBody>
      </p:sp>
      <p:sp>
        <p:nvSpPr>
          <p:cNvPr id="10" name="Rectangle 9">
            <a:extLst>
              <a:ext uri="{FF2B5EF4-FFF2-40B4-BE49-F238E27FC236}">
                <a16:creationId xmlns:a16="http://schemas.microsoft.com/office/drawing/2014/main" id="{505D64E1-36CD-4D98-8487-1E8CCA7B78EF}"/>
              </a:ext>
            </a:extLst>
          </p:cNvPr>
          <p:cNvSpPr/>
          <p:nvPr/>
        </p:nvSpPr>
        <p:spPr>
          <a:xfrm>
            <a:off x="8080901" y="4172137"/>
            <a:ext cx="4111099" cy="1938992"/>
          </a:xfrm>
          <a:prstGeom prst="rect">
            <a:avLst/>
          </a:prstGeom>
          <a:noFill/>
        </p:spPr>
        <p:txBody>
          <a:bodyPr wrap="square" lIns="91440" tIns="45720" rIns="91440" bIns="45720">
            <a:spAutoFit/>
          </a:bodyPr>
          <a:lstStyle/>
          <a:p>
            <a:pPr algn="ctr"/>
            <a:r>
              <a:rPr lang="en-US" sz="4000" b="1" cap="none" spc="0">
                <a:ln w="22225">
                  <a:solidFill>
                    <a:srgbClr val="FFFF00"/>
                  </a:solidFill>
                  <a:prstDash val="solid"/>
                </a:ln>
                <a:effectLst/>
              </a:rPr>
              <a:t>2 – hover over Technical Resources</a:t>
            </a:r>
          </a:p>
        </p:txBody>
      </p:sp>
      <p:sp>
        <p:nvSpPr>
          <p:cNvPr id="11" name="Rectangle 10">
            <a:extLst>
              <a:ext uri="{FF2B5EF4-FFF2-40B4-BE49-F238E27FC236}">
                <a16:creationId xmlns:a16="http://schemas.microsoft.com/office/drawing/2014/main" id="{11722073-2C2A-4685-8C3A-F32FA6B9F572}"/>
              </a:ext>
            </a:extLst>
          </p:cNvPr>
          <p:cNvSpPr/>
          <p:nvPr/>
        </p:nvSpPr>
        <p:spPr>
          <a:xfrm>
            <a:off x="0" y="5449410"/>
            <a:ext cx="5173785" cy="1323439"/>
          </a:xfrm>
          <a:prstGeom prst="rect">
            <a:avLst/>
          </a:prstGeom>
          <a:noFill/>
        </p:spPr>
        <p:txBody>
          <a:bodyPr wrap="square" lIns="91440" tIns="45720" rIns="91440" bIns="45720">
            <a:spAutoFit/>
          </a:bodyPr>
          <a:lstStyle/>
          <a:p>
            <a:pPr algn="ctr"/>
            <a:r>
              <a:rPr lang="en-US" sz="4000" b="1" cap="none" spc="0" dirty="0">
                <a:ln w="22225">
                  <a:solidFill>
                    <a:srgbClr val="FFFF00"/>
                  </a:solidFill>
                  <a:prstDash val="solid"/>
                </a:ln>
                <a:effectLst/>
              </a:rPr>
              <a:t>3 – Click on Data Dictionaries &amp; XSD</a:t>
            </a:r>
          </a:p>
        </p:txBody>
      </p:sp>
      <p:cxnSp>
        <p:nvCxnSpPr>
          <p:cNvPr id="12" name="Straight Arrow Connector 11">
            <a:extLst>
              <a:ext uri="{FF2B5EF4-FFF2-40B4-BE49-F238E27FC236}">
                <a16:creationId xmlns:a16="http://schemas.microsoft.com/office/drawing/2014/main" id="{10327008-4059-451A-8526-1690DA593BB6}"/>
              </a:ext>
            </a:extLst>
          </p:cNvPr>
          <p:cNvCxnSpPr>
            <a:cxnSpLocks/>
          </p:cNvCxnSpPr>
          <p:nvPr/>
        </p:nvCxnSpPr>
        <p:spPr>
          <a:xfrm flipH="1" flipV="1">
            <a:off x="10288077" y="3084321"/>
            <a:ext cx="356477" cy="1131237"/>
          </a:xfrm>
          <a:prstGeom prst="straightConnector1">
            <a:avLst/>
          </a:prstGeom>
          <a:ln w="762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C056741A-A852-4D28-A1C7-3FF24D504516}"/>
              </a:ext>
            </a:extLst>
          </p:cNvPr>
          <p:cNvCxnSpPr>
            <a:cxnSpLocks/>
          </p:cNvCxnSpPr>
          <p:nvPr/>
        </p:nvCxnSpPr>
        <p:spPr>
          <a:xfrm flipV="1">
            <a:off x="2985477" y="3842327"/>
            <a:ext cx="1475687" cy="1703293"/>
          </a:xfrm>
          <a:prstGeom prst="straightConnector1">
            <a:avLst/>
          </a:prstGeom>
          <a:ln w="762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52492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F39D7AA-36C3-2A25-5CAC-B228FD3FA1EE}"/>
              </a:ext>
            </a:extLst>
          </p:cNvPr>
          <p:cNvSpPr>
            <a:spLocks noGrp="1"/>
          </p:cNvSpPr>
          <p:nvPr>
            <p:ph sz="quarter" idx="10"/>
          </p:nvPr>
        </p:nvSpPr>
        <p:spPr/>
        <p:txBody>
          <a:bodyPr/>
          <a:lstStyle/>
          <a:p>
            <a:endParaRPr lang="en-US"/>
          </a:p>
        </p:txBody>
      </p:sp>
      <p:sp>
        <p:nvSpPr>
          <p:cNvPr id="3" name="Title 2">
            <a:extLst>
              <a:ext uri="{FF2B5EF4-FFF2-40B4-BE49-F238E27FC236}">
                <a16:creationId xmlns:a16="http://schemas.microsoft.com/office/drawing/2014/main" id="{11A21FDC-7633-0120-1CA0-9A8460A60CB9}"/>
              </a:ext>
            </a:extLst>
          </p:cNvPr>
          <p:cNvSpPr>
            <a:spLocks noGrp="1"/>
          </p:cNvSpPr>
          <p:nvPr>
            <p:ph type="title"/>
          </p:nvPr>
        </p:nvSpPr>
        <p:spPr/>
        <p:txBody>
          <a:bodyPr>
            <a:normAutofit fontScale="90000"/>
          </a:bodyPr>
          <a:lstStyle/>
          <a:p>
            <a:r>
              <a:rPr lang="en-US"/>
              <a:t>NEMSIS Data Dictionary</a:t>
            </a:r>
          </a:p>
        </p:txBody>
      </p:sp>
      <p:pic>
        <p:nvPicPr>
          <p:cNvPr id="9" name="Picture 8">
            <a:extLst>
              <a:ext uri="{FF2B5EF4-FFF2-40B4-BE49-F238E27FC236}">
                <a16:creationId xmlns:a16="http://schemas.microsoft.com/office/drawing/2014/main" id="{9F3AB286-3BF1-D70D-0B5D-85B0B4D97E6D}"/>
              </a:ext>
            </a:extLst>
          </p:cNvPr>
          <p:cNvPicPr>
            <a:picLocks noChangeAspect="1"/>
          </p:cNvPicPr>
          <p:nvPr/>
        </p:nvPicPr>
        <p:blipFill rotWithShape="1">
          <a:blip r:embed="rId2"/>
          <a:srcRect l="52791" t="9029" r="3374" b="16148"/>
          <a:stretch/>
        </p:blipFill>
        <p:spPr>
          <a:xfrm>
            <a:off x="1224699" y="1508635"/>
            <a:ext cx="9323895" cy="4476088"/>
          </a:xfrm>
          <a:prstGeom prst="rect">
            <a:avLst/>
          </a:prstGeom>
        </p:spPr>
      </p:pic>
      <p:sp>
        <p:nvSpPr>
          <p:cNvPr id="10" name="Oval 9">
            <a:extLst>
              <a:ext uri="{FF2B5EF4-FFF2-40B4-BE49-F238E27FC236}">
                <a16:creationId xmlns:a16="http://schemas.microsoft.com/office/drawing/2014/main" id="{6883F5F2-A077-B2B5-0297-EAFA10B80CEF}"/>
              </a:ext>
            </a:extLst>
          </p:cNvPr>
          <p:cNvSpPr/>
          <p:nvPr/>
        </p:nvSpPr>
        <p:spPr>
          <a:xfrm>
            <a:off x="1536842" y="4769981"/>
            <a:ext cx="2592280" cy="3253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FB36242-D691-307B-9A35-604615A8E690}"/>
              </a:ext>
            </a:extLst>
          </p:cNvPr>
          <p:cNvSpPr/>
          <p:nvPr/>
        </p:nvSpPr>
        <p:spPr>
          <a:xfrm>
            <a:off x="1512244" y="5294619"/>
            <a:ext cx="2493144" cy="3253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4412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D1EF6E-7CE8-D8A8-2420-F0626626D6B1}"/>
              </a:ext>
            </a:extLst>
          </p:cNvPr>
          <p:cNvSpPr>
            <a:spLocks noGrp="1"/>
          </p:cNvSpPr>
          <p:nvPr>
            <p:ph type="title"/>
          </p:nvPr>
        </p:nvSpPr>
        <p:spPr/>
        <p:txBody>
          <a:bodyPr>
            <a:normAutofit fontScale="90000"/>
          </a:bodyPr>
          <a:lstStyle/>
          <a:p>
            <a:r>
              <a:rPr lang="en-US"/>
              <a:t>Data Dictionary – Sample</a:t>
            </a:r>
          </a:p>
        </p:txBody>
      </p:sp>
      <p:sp>
        <p:nvSpPr>
          <p:cNvPr id="17" name="TextBox 16">
            <a:extLst>
              <a:ext uri="{FF2B5EF4-FFF2-40B4-BE49-F238E27FC236}">
                <a16:creationId xmlns:a16="http://schemas.microsoft.com/office/drawing/2014/main" id="{C5E2CE42-2214-6342-B8E0-951A439D1E3C}"/>
              </a:ext>
            </a:extLst>
          </p:cNvPr>
          <p:cNvSpPr txBox="1">
            <a:spLocks/>
          </p:cNvSpPr>
          <p:nvPr/>
        </p:nvSpPr>
        <p:spPr>
          <a:xfrm>
            <a:off x="6851486" y="1630327"/>
            <a:ext cx="2618913" cy="400110"/>
          </a:xfrm>
          <a:prstGeom prst="rect">
            <a:avLst/>
          </a:prstGeom>
          <a:noFill/>
        </p:spPr>
        <p:txBody>
          <a:bodyPr wrap="square" rtlCol="0">
            <a:spAutoFit/>
          </a:bodyPr>
          <a:lstStyle/>
          <a:p>
            <a:r>
              <a:rPr lang="en-US" sz="2000">
                <a:solidFill>
                  <a:srgbClr val="FF0000"/>
                </a:solidFill>
              </a:rPr>
              <a:t>Element # &amp; Name</a:t>
            </a:r>
          </a:p>
        </p:txBody>
      </p:sp>
      <p:sp>
        <p:nvSpPr>
          <p:cNvPr id="18" name="TextBox 17">
            <a:extLst>
              <a:ext uri="{FF2B5EF4-FFF2-40B4-BE49-F238E27FC236}">
                <a16:creationId xmlns:a16="http://schemas.microsoft.com/office/drawing/2014/main" id="{008FF9D8-AF4E-5CBD-8A8C-E9101D444EAF}"/>
              </a:ext>
            </a:extLst>
          </p:cNvPr>
          <p:cNvSpPr txBox="1"/>
          <p:nvPr/>
        </p:nvSpPr>
        <p:spPr>
          <a:xfrm>
            <a:off x="6851486" y="2101890"/>
            <a:ext cx="2026180" cy="400110"/>
          </a:xfrm>
          <a:prstGeom prst="rect">
            <a:avLst/>
          </a:prstGeom>
          <a:noFill/>
        </p:spPr>
        <p:txBody>
          <a:bodyPr wrap="square" rtlCol="0">
            <a:spAutoFit/>
          </a:bodyPr>
          <a:lstStyle/>
          <a:p>
            <a:r>
              <a:rPr lang="en-US" sz="2000">
                <a:solidFill>
                  <a:srgbClr val="FF0000"/>
                </a:solidFill>
              </a:rPr>
              <a:t>Definition of Field</a:t>
            </a:r>
          </a:p>
        </p:txBody>
      </p:sp>
      <p:sp>
        <p:nvSpPr>
          <p:cNvPr id="19" name="TextBox 18">
            <a:extLst>
              <a:ext uri="{FF2B5EF4-FFF2-40B4-BE49-F238E27FC236}">
                <a16:creationId xmlns:a16="http://schemas.microsoft.com/office/drawing/2014/main" id="{940D28AA-DE36-5AF3-96F5-D4A4A0BB5FCD}"/>
              </a:ext>
            </a:extLst>
          </p:cNvPr>
          <p:cNvSpPr txBox="1"/>
          <p:nvPr/>
        </p:nvSpPr>
        <p:spPr>
          <a:xfrm>
            <a:off x="6927966" y="3998373"/>
            <a:ext cx="3770515" cy="400110"/>
          </a:xfrm>
          <a:prstGeom prst="rect">
            <a:avLst/>
          </a:prstGeom>
          <a:noFill/>
        </p:spPr>
        <p:txBody>
          <a:bodyPr wrap="square" rtlCol="0">
            <a:spAutoFit/>
          </a:bodyPr>
          <a:lstStyle/>
          <a:p>
            <a:r>
              <a:rPr lang="en-US" sz="2000">
                <a:solidFill>
                  <a:srgbClr val="FF0000"/>
                </a:solidFill>
              </a:rPr>
              <a:t>Not Values &amp; Pertinent Negative(s)</a:t>
            </a:r>
          </a:p>
        </p:txBody>
      </p:sp>
      <p:sp>
        <p:nvSpPr>
          <p:cNvPr id="20" name="TextBox 19">
            <a:extLst>
              <a:ext uri="{FF2B5EF4-FFF2-40B4-BE49-F238E27FC236}">
                <a16:creationId xmlns:a16="http://schemas.microsoft.com/office/drawing/2014/main" id="{86A86EE8-8B1A-3981-0B1D-5753A670D430}"/>
              </a:ext>
            </a:extLst>
          </p:cNvPr>
          <p:cNvSpPr txBox="1"/>
          <p:nvPr/>
        </p:nvSpPr>
        <p:spPr>
          <a:xfrm>
            <a:off x="6927966" y="4906233"/>
            <a:ext cx="2618913" cy="400110"/>
          </a:xfrm>
          <a:prstGeom prst="rect">
            <a:avLst/>
          </a:prstGeom>
          <a:noFill/>
        </p:spPr>
        <p:txBody>
          <a:bodyPr wrap="square" rtlCol="0">
            <a:spAutoFit/>
          </a:bodyPr>
          <a:lstStyle/>
          <a:p>
            <a:r>
              <a:rPr lang="en-US" sz="2000">
                <a:solidFill>
                  <a:srgbClr val="FF0000"/>
                </a:solidFill>
              </a:rPr>
              <a:t>Pick List Options</a:t>
            </a:r>
          </a:p>
        </p:txBody>
      </p:sp>
      <p:sp>
        <p:nvSpPr>
          <p:cNvPr id="21" name="TextBox 20">
            <a:extLst>
              <a:ext uri="{FF2B5EF4-FFF2-40B4-BE49-F238E27FC236}">
                <a16:creationId xmlns:a16="http://schemas.microsoft.com/office/drawing/2014/main" id="{B5E20CFA-5AE3-08C9-C201-1AEB230C5EE9}"/>
              </a:ext>
            </a:extLst>
          </p:cNvPr>
          <p:cNvSpPr txBox="1"/>
          <p:nvPr/>
        </p:nvSpPr>
        <p:spPr>
          <a:xfrm>
            <a:off x="6912887" y="5273683"/>
            <a:ext cx="3049483" cy="400110"/>
          </a:xfrm>
          <a:prstGeom prst="rect">
            <a:avLst/>
          </a:prstGeom>
          <a:noFill/>
        </p:spPr>
        <p:txBody>
          <a:bodyPr wrap="square" rtlCol="0">
            <a:spAutoFit/>
          </a:bodyPr>
          <a:lstStyle/>
          <a:p>
            <a:r>
              <a:rPr lang="en-US" sz="2000">
                <a:solidFill>
                  <a:srgbClr val="FF0000"/>
                </a:solidFill>
              </a:rPr>
              <a:t>Data Clarification Comment</a:t>
            </a:r>
          </a:p>
        </p:txBody>
      </p:sp>
      <p:cxnSp>
        <p:nvCxnSpPr>
          <p:cNvPr id="24" name="Straight Arrow Connector 23">
            <a:extLst>
              <a:ext uri="{FF2B5EF4-FFF2-40B4-BE49-F238E27FC236}">
                <a16:creationId xmlns:a16="http://schemas.microsoft.com/office/drawing/2014/main" id="{DBEF19F9-7EB9-3521-C337-D6BC931EB086}"/>
              </a:ext>
            </a:extLst>
          </p:cNvPr>
          <p:cNvCxnSpPr>
            <a:cxnSpLocks/>
          </p:cNvCxnSpPr>
          <p:nvPr/>
        </p:nvCxnSpPr>
        <p:spPr>
          <a:xfrm flipH="1">
            <a:off x="6315126" y="2301944"/>
            <a:ext cx="562249"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76FAD68-32E3-F661-707D-18671D00CA10}"/>
              </a:ext>
            </a:extLst>
          </p:cNvPr>
          <p:cNvCxnSpPr>
            <a:cxnSpLocks/>
          </p:cNvCxnSpPr>
          <p:nvPr/>
        </p:nvCxnSpPr>
        <p:spPr>
          <a:xfrm flipH="1">
            <a:off x="6351950" y="4236838"/>
            <a:ext cx="564554"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5002385-33B0-28FB-068C-9D52BE377DFD}"/>
              </a:ext>
            </a:extLst>
          </p:cNvPr>
          <p:cNvCxnSpPr>
            <a:cxnSpLocks/>
          </p:cNvCxnSpPr>
          <p:nvPr/>
        </p:nvCxnSpPr>
        <p:spPr>
          <a:xfrm flipH="1">
            <a:off x="6351950" y="5132493"/>
            <a:ext cx="576016"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D6F8D9E-F88A-0215-A513-DA18914AAD5F}"/>
              </a:ext>
            </a:extLst>
          </p:cNvPr>
          <p:cNvCxnSpPr>
            <a:cxnSpLocks/>
          </p:cNvCxnSpPr>
          <p:nvPr/>
        </p:nvCxnSpPr>
        <p:spPr>
          <a:xfrm flipH="1">
            <a:off x="6351950" y="5473738"/>
            <a:ext cx="576016"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2C689C6-0612-FAE0-85A5-CC46415EAA22}"/>
              </a:ext>
            </a:extLst>
          </p:cNvPr>
          <p:cNvCxnSpPr>
            <a:cxnSpLocks/>
          </p:cNvCxnSpPr>
          <p:nvPr/>
        </p:nvCxnSpPr>
        <p:spPr>
          <a:xfrm flipH="1">
            <a:off x="6315126" y="1841559"/>
            <a:ext cx="562249"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8D73701-B9D5-8A98-4D0C-1F46D81FBF95}"/>
              </a:ext>
            </a:extLst>
          </p:cNvPr>
          <p:cNvPicPr>
            <a:picLocks noChangeAspect="1"/>
          </p:cNvPicPr>
          <p:nvPr/>
        </p:nvPicPr>
        <p:blipFill>
          <a:blip r:embed="rId3"/>
          <a:stretch>
            <a:fillRect/>
          </a:stretch>
        </p:blipFill>
        <p:spPr>
          <a:xfrm>
            <a:off x="795649" y="1466641"/>
            <a:ext cx="5426605" cy="5152752"/>
          </a:xfrm>
          <a:prstGeom prst="rect">
            <a:avLst/>
          </a:prstGeom>
        </p:spPr>
      </p:pic>
    </p:spTree>
    <p:extLst>
      <p:ext uri="{BB962C8B-B14F-4D97-AF65-F5344CB8AC3E}">
        <p14:creationId xmlns:p14="http://schemas.microsoft.com/office/powerpoint/2010/main" val="389020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500" fill="hold"/>
                                        <p:tgtEl>
                                          <p:spTgt spid="17"/>
                                        </p:tgtEl>
                                        <p:attrNameLst>
                                          <p:attrName>ppt_x</p:attrName>
                                        </p:attrNameLst>
                                      </p:cBhvr>
                                      <p:tavLst>
                                        <p:tav tm="0">
                                          <p:val>
                                            <p:strVal val="#ppt_x"/>
                                          </p:val>
                                        </p:tav>
                                        <p:tav tm="100000">
                                          <p:val>
                                            <p:strVal val="#ppt_x"/>
                                          </p:val>
                                        </p:tav>
                                      </p:tavLst>
                                    </p:anim>
                                    <p:anim calcmode="lin" valueType="num">
                                      <p:cBhvr additive="base">
                                        <p:cTn id="1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2" presetClass="entr" presetSubtype="4"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Text Placeholder 2"/>
          <p:cNvSpPr>
            <a:spLocks noGrp="1"/>
          </p:cNvSpPr>
          <p:nvPr>
            <p:ph type="body" sz="quarter" idx="10"/>
          </p:nvPr>
        </p:nvSpPr>
        <p:spPr>
          <a:xfrm>
            <a:off x="533399" y="2547302"/>
            <a:ext cx="8817991" cy="577143"/>
          </a:xfrm>
        </p:spPr>
        <p:txBody>
          <a:bodyPr>
            <a:normAutofit fontScale="77500" lnSpcReduction="20000"/>
          </a:bodyPr>
          <a:lstStyle/>
          <a:p>
            <a:r>
              <a:rPr lang="en-US" dirty="0">
                <a:solidFill>
                  <a:schemeClr val="tx1"/>
                </a:solidFill>
              </a:rPr>
              <a:t>NEMSIS v3.5 Data Transition </a:t>
            </a:r>
          </a:p>
          <a:p>
            <a:endParaRPr lang="en-US"/>
          </a:p>
        </p:txBody>
      </p:sp>
      <p:sp>
        <p:nvSpPr>
          <p:cNvPr id="4" name="Text Placeholder 3"/>
          <p:cNvSpPr>
            <a:spLocks noGrp="1"/>
          </p:cNvSpPr>
          <p:nvPr>
            <p:ph type="body" sz="quarter" idx="12"/>
          </p:nvPr>
        </p:nvSpPr>
        <p:spPr>
          <a:xfrm>
            <a:off x="533400" y="5396580"/>
            <a:ext cx="9633585" cy="1119630"/>
          </a:xfrm>
        </p:spPr>
        <p:txBody>
          <a:bodyPr>
            <a:normAutofit/>
          </a:bodyPr>
          <a:lstStyle/>
          <a:p>
            <a:r>
              <a:rPr lang="en-US" b="1"/>
              <a:t>NEMSIS v3.5 Data Transition for GEMSIS Elite Users</a:t>
            </a:r>
          </a:p>
          <a:p>
            <a:r>
              <a:rPr lang="en-US"/>
              <a:t> </a:t>
            </a:r>
          </a:p>
        </p:txBody>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836815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4CFB3C-E7CE-DF15-93AC-1603F44B40EE}"/>
              </a:ext>
            </a:extLst>
          </p:cNvPr>
          <p:cNvSpPr>
            <a:spLocks noGrp="1"/>
          </p:cNvSpPr>
          <p:nvPr>
            <p:ph type="title"/>
          </p:nvPr>
        </p:nvSpPr>
        <p:spPr/>
        <p:txBody>
          <a:bodyPr>
            <a:normAutofit fontScale="90000"/>
          </a:bodyPr>
          <a:lstStyle/>
          <a:p>
            <a:r>
              <a:rPr lang="en-US"/>
              <a:t>Data Dictionary - Sample</a:t>
            </a:r>
          </a:p>
        </p:txBody>
      </p:sp>
      <p:sp>
        <p:nvSpPr>
          <p:cNvPr id="6" name="TextBox 5">
            <a:extLst>
              <a:ext uri="{FF2B5EF4-FFF2-40B4-BE49-F238E27FC236}">
                <a16:creationId xmlns:a16="http://schemas.microsoft.com/office/drawing/2014/main" id="{89422C64-D8CE-2425-BA2B-378EF32D3B61}"/>
              </a:ext>
            </a:extLst>
          </p:cNvPr>
          <p:cNvSpPr txBox="1"/>
          <p:nvPr/>
        </p:nvSpPr>
        <p:spPr>
          <a:xfrm>
            <a:off x="6720377" y="1537098"/>
            <a:ext cx="2618913" cy="400110"/>
          </a:xfrm>
          <a:prstGeom prst="rect">
            <a:avLst/>
          </a:prstGeom>
          <a:noFill/>
        </p:spPr>
        <p:txBody>
          <a:bodyPr wrap="square" rtlCol="0">
            <a:spAutoFit/>
          </a:bodyPr>
          <a:lstStyle/>
          <a:p>
            <a:r>
              <a:rPr lang="en-US" sz="2000">
                <a:solidFill>
                  <a:srgbClr val="FF0000"/>
                </a:solidFill>
              </a:rPr>
              <a:t>Element # &amp; Name</a:t>
            </a:r>
          </a:p>
        </p:txBody>
      </p:sp>
      <p:sp>
        <p:nvSpPr>
          <p:cNvPr id="7" name="TextBox 6">
            <a:extLst>
              <a:ext uri="{FF2B5EF4-FFF2-40B4-BE49-F238E27FC236}">
                <a16:creationId xmlns:a16="http://schemas.microsoft.com/office/drawing/2014/main" id="{26981497-60E3-7E1D-0FFE-3E395DDFCAC3}"/>
              </a:ext>
            </a:extLst>
          </p:cNvPr>
          <p:cNvSpPr txBox="1"/>
          <p:nvPr/>
        </p:nvSpPr>
        <p:spPr>
          <a:xfrm>
            <a:off x="6725626" y="2000593"/>
            <a:ext cx="2618913" cy="400110"/>
          </a:xfrm>
          <a:prstGeom prst="rect">
            <a:avLst/>
          </a:prstGeom>
          <a:noFill/>
        </p:spPr>
        <p:txBody>
          <a:bodyPr wrap="square" rtlCol="0">
            <a:spAutoFit/>
          </a:bodyPr>
          <a:lstStyle/>
          <a:p>
            <a:r>
              <a:rPr lang="en-US" sz="2000">
                <a:solidFill>
                  <a:srgbClr val="FF0000"/>
                </a:solidFill>
              </a:rPr>
              <a:t>Definition of Field</a:t>
            </a:r>
          </a:p>
        </p:txBody>
      </p:sp>
      <p:sp>
        <p:nvSpPr>
          <p:cNvPr id="8" name="TextBox 7">
            <a:extLst>
              <a:ext uri="{FF2B5EF4-FFF2-40B4-BE49-F238E27FC236}">
                <a16:creationId xmlns:a16="http://schemas.microsoft.com/office/drawing/2014/main" id="{DC4A77A8-4BCA-CBF5-0DE4-0104A7C9CF4D}"/>
              </a:ext>
            </a:extLst>
          </p:cNvPr>
          <p:cNvSpPr txBox="1"/>
          <p:nvPr/>
        </p:nvSpPr>
        <p:spPr>
          <a:xfrm>
            <a:off x="6720377" y="3612186"/>
            <a:ext cx="3782175" cy="400110"/>
          </a:xfrm>
          <a:prstGeom prst="rect">
            <a:avLst/>
          </a:prstGeom>
          <a:noFill/>
        </p:spPr>
        <p:txBody>
          <a:bodyPr wrap="square" rtlCol="0">
            <a:spAutoFit/>
          </a:bodyPr>
          <a:lstStyle/>
          <a:p>
            <a:r>
              <a:rPr lang="en-US" sz="2000">
                <a:solidFill>
                  <a:srgbClr val="FF0000"/>
                </a:solidFill>
              </a:rPr>
              <a:t>Not Values &amp; Pertinent Negative(s)</a:t>
            </a:r>
          </a:p>
        </p:txBody>
      </p:sp>
      <p:sp>
        <p:nvSpPr>
          <p:cNvPr id="9" name="TextBox 8">
            <a:extLst>
              <a:ext uri="{FF2B5EF4-FFF2-40B4-BE49-F238E27FC236}">
                <a16:creationId xmlns:a16="http://schemas.microsoft.com/office/drawing/2014/main" id="{A4FB5532-F0B2-021A-1C31-7B9F3EA21276}"/>
              </a:ext>
            </a:extLst>
          </p:cNvPr>
          <p:cNvSpPr txBox="1"/>
          <p:nvPr/>
        </p:nvSpPr>
        <p:spPr>
          <a:xfrm>
            <a:off x="6748246" y="4402586"/>
            <a:ext cx="2618913" cy="400110"/>
          </a:xfrm>
          <a:prstGeom prst="rect">
            <a:avLst/>
          </a:prstGeom>
          <a:noFill/>
        </p:spPr>
        <p:txBody>
          <a:bodyPr wrap="square" rtlCol="0">
            <a:spAutoFit/>
          </a:bodyPr>
          <a:lstStyle/>
          <a:p>
            <a:r>
              <a:rPr lang="en-US" sz="2000">
                <a:solidFill>
                  <a:srgbClr val="FF0000"/>
                </a:solidFill>
              </a:rPr>
              <a:t>Pick List Options</a:t>
            </a:r>
          </a:p>
        </p:txBody>
      </p:sp>
      <p:sp>
        <p:nvSpPr>
          <p:cNvPr id="10" name="TextBox 9">
            <a:extLst>
              <a:ext uri="{FF2B5EF4-FFF2-40B4-BE49-F238E27FC236}">
                <a16:creationId xmlns:a16="http://schemas.microsoft.com/office/drawing/2014/main" id="{B359AC0C-0A79-9C9A-A9F0-223CD85DF35F}"/>
              </a:ext>
            </a:extLst>
          </p:cNvPr>
          <p:cNvSpPr txBox="1"/>
          <p:nvPr/>
        </p:nvSpPr>
        <p:spPr>
          <a:xfrm>
            <a:off x="6748246" y="5611672"/>
            <a:ext cx="3049483" cy="400110"/>
          </a:xfrm>
          <a:prstGeom prst="rect">
            <a:avLst/>
          </a:prstGeom>
          <a:noFill/>
        </p:spPr>
        <p:txBody>
          <a:bodyPr wrap="square" rtlCol="0">
            <a:spAutoFit/>
          </a:bodyPr>
          <a:lstStyle/>
          <a:p>
            <a:r>
              <a:rPr lang="en-US" sz="2000">
                <a:solidFill>
                  <a:srgbClr val="FF0000"/>
                </a:solidFill>
              </a:rPr>
              <a:t>Data Clarification Comment</a:t>
            </a:r>
          </a:p>
        </p:txBody>
      </p:sp>
      <p:cxnSp>
        <p:nvCxnSpPr>
          <p:cNvPr id="11" name="Straight Arrow Connector 10">
            <a:extLst>
              <a:ext uri="{FF2B5EF4-FFF2-40B4-BE49-F238E27FC236}">
                <a16:creationId xmlns:a16="http://schemas.microsoft.com/office/drawing/2014/main" id="{8BF85A35-D79C-16C7-F117-E744977795F7}"/>
              </a:ext>
            </a:extLst>
          </p:cNvPr>
          <p:cNvCxnSpPr>
            <a:cxnSpLocks/>
          </p:cNvCxnSpPr>
          <p:nvPr/>
        </p:nvCxnSpPr>
        <p:spPr>
          <a:xfrm flipH="1">
            <a:off x="6193385" y="2189533"/>
            <a:ext cx="562249"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2F92357-AAB6-7AAE-E459-E4EF7CD6475D}"/>
              </a:ext>
            </a:extLst>
          </p:cNvPr>
          <p:cNvCxnSpPr>
            <a:cxnSpLocks/>
          </p:cNvCxnSpPr>
          <p:nvPr/>
        </p:nvCxnSpPr>
        <p:spPr>
          <a:xfrm flipH="1">
            <a:off x="6193385" y="3820708"/>
            <a:ext cx="562249"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4B07EA1-973C-A100-A2DE-5CF4139975DB}"/>
              </a:ext>
            </a:extLst>
          </p:cNvPr>
          <p:cNvCxnSpPr>
            <a:cxnSpLocks/>
          </p:cNvCxnSpPr>
          <p:nvPr/>
        </p:nvCxnSpPr>
        <p:spPr>
          <a:xfrm flipH="1">
            <a:off x="6193385" y="4602641"/>
            <a:ext cx="562249"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683D495-1ABB-7B67-F276-EDC0546F0F80}"/>
              </a:ext>
            </a:extLst>
          </p:cNvPr>
          <p:cNvCxnSpPr>
            <a:cxnSpLocks/>
          </p:cNvCxnSpPr>
          <p:nvPr/>
        </p:nvCxnSpPr>
        <p:spPr>
          <a:xfrm flipH="1">
            <a:off x="6193385" y="5811727"/>
            <a:ext cx="562249"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DE132ED-5CA7-2111-97C8-4A5525D52532}"/>
              </a:ext>
            </a:extLst>
          </p:cNvPr>
          <p:cNvCxnSpPr>
            <a:cxnSpLocks/>
          </p:cNvCxnSpPr>
          <p:nvPr/>
        </p:nvCxnSpPr>
        <p:spPr>
          <a:xfrm flipH="1">
            <a:off x="6193385" y="1766827"/>
            <a:ext cx="562249"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E70AC97C-E7EE-914D-2A45-85D95781D25C}"/>
              </a:ext>
            </a:extLst>
          </p:cNvPr>
          <p:cNvPicPr>
            <a:picLocks noChangeAspect="1"/>
          </p:cNvPicPr>
          <p:nvPr/>
        </p:nvPicPr>
        <p:blipFill>
          <a:blip r:embed="rId2"/>
          <a:stretch>
            <a:fillRect/>
          </a:stretch>
        </p:blipFill>
        <p:spPr>
          <a:xfrm>
            <a:off x="891651" y="1424634"/>
            <a:ext cx="5224452" cy="5224452"/>
          </a:xfrm>
          <a:prstGeom prst="rect">
            <a:avLst/>
          </a:prstGeom>
        </p:spPr>
      </p:pic>
    </p:spTree>
    <p:extLst>
      <p:ext uri="{BB962C8B-B14F-4D97-AF65-F5344CB8AC3E}">
        <p14:creationId xmlns:p14="http://schemas.microsoft.com/office/powerpoint/2010/main" val="413302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2E662C2-FC51-AC7C-3892-5725D7092D2D}"/>
              </a:ext>
            </a:extLst>
          </p:cNvPr>
          <p:cNvSpPr>
            <a:spLocks noGrp="1"/>
          </p:cNvSpPr>
          <p:nvPr>
            <p:ph sz="quarter" idx="10"/>
          </p:nvPr>
        </p:nvSpPr>
        <p:spPr/>
        <p:txBody>
          <a:bodyPr/>
          <a:lstStyle/>
          <a:p>
            <a:endParaRPr lang="en-US"/>
          </a:p>
        </p:txBody>
      </p:sp>
      <p:sp>
        <p:nvSpPr>
          <p:cNvPr id="3" name="Title 2">
            <a:extLst>
              <a:ext uri="{FF2B5EF4-FFF2-40B4-BE49-F238E27FC236}">
                <a16:creationId xmlns:a16="http://schemas.microsoft.com/office/drawing/2014/main" id="{95A6A96A-F589-7449-7D8B-A45FEE54E0A3}"/>
              </a:ext>
            </a:extLst>
          </p:cNvPr>
          <p:cNvSpPr>
            <a:spLocks noGrp="1"/>
          </p:cNvSpPr>
          <p:nvPr>
            <p:ph type="title"/>
          </p:nvPr>
        </p:nvSpPr>
        <p:spPr/>
        <p:txBody>
          <a:bodyPr>
            <a:normAutofit fontScale="90000"/>
          </a:bodyPr>
          <a:lstStyle/>
          <a:p>
            <a:r>
              <a:rPr lang="en-US"/>
              <a:t>Data Dictionary – Data Element Comment</a:t>
            </a:r>
          </a:p>
        </p:txBody>
      </p:sp>
      <p:pic>
        <p:nvPicPr>
          <p:cNvPr id="11" name="Picture 10">
            <a:extLst>
              <a:ext uri="{FF2B5EF4-FFF2-40B4-BE49-F238E27FC236}">
                <a16:creationId xmlns:a16="http://schemas.microsoft.com/office/drawing/2014/main" id="{D4F664A9-CE13-1DCF-3011-9E112CA6988E}"/>
              </a:ext>
            </a:extLst>
          </p:cNvPr>
          <p:cNvPicPr>
            <a:picLocks noChangeAspect="1"/>
          </p:cNvPicPr>
          <p:nvPr/>
        </p:nvPicPr>
        <p:blipFill rotWithShape="1">
          <a:blip r:embed="rId2"/>
          <a:srcRect l="60300" t="66768" r="12025" b="10801"/>
          <a:stretch/>
        </p:blipFill>
        <p:spPr>
          <a:xfrm>
            <a:off x="5065775" y="3555078"/>
            <a:ext cx="7043929" cy="1605728"/>
          </a:xfrm>
          <a:prstGeom prst="rect">
            <a:avLst/>
          </a:prstGeom>
        </p:spPr>
      </p:pic>
      <p:pic>
        <p:nvPicPr>
          <p:cNvPr id="13" name="Picture 12">
            <a:extLst>
              <a:ext uri="{FF2B5EF4-FFF2-40B4-BE49-F238E27FC236}">
                <a16:creationId xmlns:a16="http://schemas.microsoft.com/office/drawing/2014/main" id="{6ED01520-134A-1791-7D28-C544C776A35B}"/>
              </a:ext>
            </a:extLst>
          </p:cNvPr>
          <p:cNvPicPr>
            <a:picLocks noChangeAspect="1"/>
          </p:cNvPicPr>
          <p:nvPr/>
        </p:nvPicPr>
        <p:blipFill rotWithShape="1">
          <a:blip r:embed="rId3"/>
          <a:srcRect l="60300" t="19600" r="12775" b="66000"/>
          <a:stretch/>
        </p:blipFill>
        <p:spPr>
          <a:xfrm>
            <a:off x="700392" y="1549030"/>
            <a:ext cx="10653408" cy="1454120"/>
          </a:xfrm>
          <a:prstGeom prst="rect">
            <a:avLst/>
          </a:prstGeom>
        </p:spPr>
      </p:pic>
      <p:pic>
        <p:nvPicPr>
          <p:cNvPr id="14" name="Picture 13">
            <a:extLst>
              <a:ext uri="{FF2B5EF4-FFF2-40B4-BE49-F238E27FC236}">
                <a16:creationId xmlns:a16="http://schemas.microsoft.com/office/drawing/2014/main" id="{A864DB28-5B84-9E19-65E6-F255BE52D9B4}"/>
              </a:ext>
            </a:extLst>
          </p:cNvPr>
          <p:cNvPicPr>
            <a:picLocks noChangeAspect="1"/>
          </p:cNvPicPr>
          <p:nvPr/>
        </p:nvPicPr>
        <p:blipFill rotWithShape="1">
          <a:blip r:embed="rId2"/>
          <a:srcRect l="60300" t="11866" r="21745" b="32897"/>
          <a:stretch/>
        </p:blipFill>
        <p:spPr>
          <a:xfrm>
            <a:off x="700392" y="3012955"/>
            <a:ext cx="4264151" cy="3689641"/>
          </a:xfrm>
          <a:prstGeom prst="rect">
            <a:avLst/>
          </a:prstGeom>
        </p:spPr>
      </p:pic>
      <p:sp>
        <p:nvSpPr>
          <p:cNvPr id="15" name="Rectangle 14">
            <a:extLst>
              <a:ext uri="{FF2B5EF4-FFF2-40B4-BE49-F238E27FC236}">
                <a16:creationId xmlns:a16="http://schemas.microsoft.com/office/drawing/2014/main" id="{1652C7A2-7726-0402-28E7-4CE312A2D1BB}"/>
              </a:ext>
            </a:extLst>
          </p:cNvPr>
          <p:cNvSpPr/>
          <p:nvPr/>
        </p:nvSpPr>
        <p:spPr>
          <a:xfrm>
            <a:off x="5129784" y="4361688"/>
            <a:ext cx="66294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3267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F1A207-09B4-5CE3-B43B-66BEED64CF38}"/>
              </a:ext>
            </a:extLst>
          </p:cNvPr>
          <p:cNvSpPr>
            <a:spLocks noGrp="1"/>
          </p:cNvSpPr>
          <p:nvPr>
            <p:ph sz="quarter" idx="10"/>
          </p:nvPr>
        </p:nvSpPr>
        <p:spPr/>
        <p:txBody>
          <a:bodyPr/>
          <a:lstStyle/>
          <a:p>
            <a:r>
              <a:rPr lang="en-US" b="1"/>
              <a:t>Not Values: </a:t>
            </a:r>
            <a:r>
              <a:rPr lang="en-US"/>
              <a:t>Are used when the data element has no real value or is unknown. </a:t>
            </a:r>
          </a:p>
          <a:p>
            <a:pPr marL="342900" indent="-342900">
              <a:buFont typeface="Arial" panose="020B0604020202020204" pitchFamily="34" charset="0"/>
              <a:buChar char="•"/>
            </a:pPr>
            <a:r>
              <a:rPr lang="en-US" b="1"/>
              <a:t>Not Applicable:  </a:t>
            </a:r>
            <a:r>
              <a:rPr lang="en-US"/>
              <a:t>The data element is not applicable or pertinent to the EMS event, assessment or, intervention.  </a:t>
            </a:r>
            <a:r>
              <a:rPr lang="en-US">
                <a:solidFill>
                  <a:srgbClr val="FF0000"/>
                </a:solidFill>
              </a:rPr>
              <a:t>This value should be available to the data‐entry user (medic).   </a:t>
            </a:r>
          </a:p>
          <a:p>
            <a:pPr marL="342900" indent="-342900">
              <a:buFont typeface="Arial" panose="020B0604020202020204" pitchFamily="34" charset="0"/>
              <a:buChar char="•"/>
            </a:pPr>
            <a:r>
              <a:rPr lang="en-US" b="1"/>
              <a:t>Not Recorded:  </a:t>
            </a:r>
            <a:r>
              <a:rPr lang="en-US"/>
              <a:t>The data element is considered applicable to the EMS event, but was left blank by the data‐entry user.  The EMS software should auto‐populate blank fields with "Not Recorded" at the time of export.  </a:t>
            </a:r>
            <a:r>
              <a:rPr lang="en-US">
                <a:solidFill>
                  <a:srgbClr val="FF0000"/>
                </a:solidFill>
              </a:rPr>
              <a:t>This value should </a:t>
            </a:r>
            <a:r>
              <a:rPr lang="en-US" b="1" u="sng">
                <a:solidFill>
                  <a:srgbClr val="FF0000"/>
                </a:solidFill>
              </a:rPr>
              <a:t>not</a:t>
            </a:r>
            <a:r>
              <a:rPr lang="en-US">
                <a:solidFill>
                  <a:srgbClr val="FF0000"/>
                </a:solidFill>
              </a:rPr>
              <a:t> be available to the data‐entry user (medic).</a:t>
            </a:r>
          </a:p>
          <a:p>
            <a:endParaRPr lang="en-US"/>
          </a:p>
        </p:txBody>
      </p:sp>
      <p:sp>
        <p:nvSpPr>
          <p:cNvPr id="3" name="Title 2">
            <a:extLst>
              <a:ext uri="{FF2B5EF4-FFF2-40B4-BE49-F238E27FC236}">
                <a16:creationId xmlns:a16="http://schemas.microsoft.com/office/drawing/2014/main" id="{B22F680A-04EE-DE41-B58E-5D466879A18C}"/>
              </a:ext>
            </a:extLst>
          </p:cNvPr>
          <p:cNvSpPr>
            <a:spLocks noGrp="1"/>
          </p:cNvSpPr>
          <p:nvPr>
            <p:ph type="title"/>
          </p:nvPr>
        </p:nvSpPr>
        <p:spPr/>
        <p:txBody>
          <a:bodyPr>
            <a:normAutofit fontScale="90000"/>
          </a:bodyPr>
          <a:lstStyle/>
          <a:p>
            <a:r>
              <a:rPr lang="en-US"/>
              <a:t>Not Values (NV)	</a:t>
            </a:r>
          </a:p>
        </p:txBody>
      </p:sp>
    </p:spTree>
    <p:extLst>
      <p:ext uri="{BB962C8B-B14F-4D97-AF65-F5344CB8AC3E}">
        <p14:creationId xmlns:p14="http://schemas.microsoft.com/office/powerpoint/2010/main" val="315514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C015AB-1D29-E569-56B2-661775BE7B90}"/>
              </a:ext>
            </a:extLst>
          </p:cNvPr>
          <p:cNvSpPr>
            <a:spLocks noGrp="1"/>
          </p:cNvSpPr>
          <p:nvPr>
            <p:ph sz="quarter" idx="10"/>
          </p:nvPr>
        </p:nvSpPr>
        <p:spPr/>
        <p:txBody>
          <a:bodyPr/>
          <a:lstStyle/>
          <a:p>
            <a:r>
              <a:rPr lang="en-US"/>
              <a:t>Example: </a:t>
            </a:r>
          </a:p>
          <a:p>
            <a:r>
              <a:rPr lang="en-US"/>
              <a:t>Medication Administration Time</a:t>
            </a:r>
          </a:p>
          <a:p>
            <a:endParaRPr lang="en-US"/>
          </a:p>
          <a:p>
            <a:endParaRPr lang="en-US"/>
          </a:p>
          <a:p>
            <a:endParaRPr lang="en-US"/>
          </a:p>
          <a:p>
            <a:endParaRPr lang="en-US"/>
          </a:p>
          <a:p>
            <a:r>
              <a:rPr lang="en-US"/>
              <a:t>Provider’s Secondary Impressions</a:t>
            </a:r>
          </a:p>
        </p:txBody>
      </p:sp>
      <p:sp>
        <p:nvSpPr>
          <p:cNvPr id="3" name="Title 2">
            <a:extLst>
              <a:ext uri="{FF2B5EF4-FFF2-40B4-BE49-F238E27FC236}">
                <a16:creationId xmlns:a16="http://schemas.microsoft.com/office/drawing/2014/main" id="{E4CA04C1-128E-6E11-A0D0-41A725A7ECCD}"/>
              </a:ext>
            </a:extLst>
          </p:cNvPr>
          <p:cNvSpPr>
            <a:spLocks noGrp="1"/>
          </p:cNvSpPr>
          <p:nvPr>
            <p:ph type="title"/>
          </p:nvPr>
        </p:nvSpPr>
        <p:spPr/>
        <p:txBody>
          <a:bodyPr>
            <a:normAutofit fontScale="90000"/>
          </a:bodyPr>
          <a:lstStyle/>
          <a:p>
            <a:r>
              <a:rPr lang="en-US"/>
              <a:t>Not Values (NV)</a:t>
            </a:r>
          </a:p>
        </p:txBody>
      </p:sp>
      <p:pic>
        <p:nvPicPr>
          <p:cNvPr id="9" name="Picture 8">
            <a:extLst>
              <a:ext uri="{FF2B5EF4-FFF2-40B4-BE49-F238E27FC236}">
                <a16:creationId xmlns:a16="http://schemas.microsoft.com/office/drawing/2014/main" id="{AAA1DAB8-B5BA-2F2E-5664-27570790B908}"/>
              </a:ext>
            </a:extLst>
          </p:cNvPr>
          <p:cNvPicPr>
            <a:picLocks noChangeAspect="1"/>
          </p:cNvPicPr>
          <p:nvPr/>
        </p:nvPicPr>
        <p:blipFill>
          <a:blip r:embed="rId2"/>
          <a:stretch>
            <a:fillRect/>
          </a:stretch>
        </p:blipFill>
        <p:spPr>
          <a:xfrm>
            <a:off x="5807412" y="1901715"/>
            <a:ext cx="5124113" cy="1232806"/>
          </a:xfrm>
          <a:prstGeom prst="rect">
            <a:avLst/>
          </a:prstGeom>
        </p:spPr>
      </p:pic>
      <p:pic>
        <p:nvPicPr>
          <p:cNvPr id="8" name="Picture 7">
            <a:extLst>
              <a:ext uri="{FF2B5EF4-FFF2-40B4-BE49-F238E27FC236}">
                <a16:creationId xmlns:a16="http://schemas.microsoft.com/office/drawing/2014/main" id="{551658AB-FD53-98A6-A88C-A927E5AAE6D7}"/>
              </a:ext>
            </a:extLst>
          </p:cNvPr>
          <p:cNvPicPr>
            <a:picLocks noChangeAspect="1"/>
          </p:cNvPicPr>
          <p:nvPr/>
        </p:nvPicPr>
        <p:blipFill>
          <a:blip r:embed="rId3"/>
          <a:stretch>
            <a:fillRect/>
          </a:stretch>
        </p:blipFill>
        <p:spPr>
          <a:xfrm>
            <a:off x="5947470" y="3905894"/>
            <a:ext cx="4984056" cy="1347042"/>
          </a:xfrm>
          <a:prstGeom prst="rect">
            <a:avLst/>
          </a:prstGeom>
        </p:spPr>
      </p:pic>
    </p:spTree>
    <p:extLst>
      <p:ext uri="{BB962C8B-B14F-4D97-AF65-F5344CB8AC3E}">
        <p14:creationId xmlns:p14="http://schemas.microsoft.com/office/powerpoint/2010/main" val="2966502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F7EFE2-8B47-1355-6F1E-B7622162E502}"/>
              </a:ext>
            </a:extLst>
          </p:cNvPr>
          <p:cNvSpPr>
            <a:spLocks noGrp="1"/>
          </p:cNvSpPr>
          <p:nvPr>
            <p:ph sz="quarter" idx="10"/>
          </p:nvPr>
        </p:nvSpPr>
        <p:spPr/>
        <p:txBody>
          <a:bodyPr>
            <a:normAutofit fontScale="92500" lnSpcReduction="10000"/>
          </a:bodyPr>
          <a:lstStyle/>
          <a:p>
            <a:pPr marL="342900" indent="-342900">
              <a:buFont typeface="Arial" panose="020B0604020202020204" pitchFamily="34" charset="0"/>
              <a:buChar char="•"/>
            </a:pPr>
            <a:r>
              <a:rPr lang="en-US" dirty="0"/>
              <a:t>Not all data elements accept Pertinent Negative Values.</a:t>
            </a:r>
          </a:p>
          <a:p>
            <a:pPr marL="342900" indent="-342900">
              <a:buFont typeface="Arial" panose="020B0604020202020204" pitchFamily="34" charset="0"/>
              <a:buChar char="•"/>
            </a:pPr>
            <a:r>
              <a:rPr lang="en-US" dirty="0"/>
              <a:t>Pertinent Negative Values are documented as "an attribute" of an element. It allows the documentation of pertinent negative value in addition to the documentation of a "real" value.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b="1" dirty="0"/>
              <a:t>Pertinent Negatives </a:t>
            </a:r>
            <a:r>
              <a:rPr lang="en-US" dirty="0"/>
              <a:t>are used to document why the Medic did not perform a procedure, select an option for the field, etc.</a:t>
            </a:r>
          </a:p>
          <a:p>
            <a:endParaRPr lang="en-US" dirty="0"/>
          </a:p>
          <a:p>
            <a:pPr marL="342900" indent="-342900">
              <a:buFont typeface="Arial" panose="020B0604020202020204" pitchFamily="34" charset="0"/>
              <a:buChar char="•"/>
            </a:pPr>
            <a:r>
              <a:rPr lang="en-US" dirty="0"/>
              <a:t>Examples of Pertinent Negatives: </a:t>
            </a:r>
          </a:p>
          <a:p>
            <a:r>
              <a:rPr lang="en-US" dirty="0"/>
              <a:t>	Refused, None Reported, Unable to Complete, Unresponsive, Contraindicated, etc.</a:t>
            </a:r>
          </a:p>
          <a:p>
            <a:endParaRPr lang="en-US" dirty="0"/>
          </a:p>
        </p:txBody>
      </p:sp>
      <p:sp>
        <p:nvSpPr>
          <p:cNvPr id="3" name="Title 2">
            <a:extLst>
              <a:ext uri="{FF2B5EF4-FFF2-40B4-BE49-F238E27FC236}">
                <a16:creationId xmlns:a16="http://schemas.microsoft.com/office/drawing/2014/main" id="{4127015D-2F87-6E3E-8758-587DE06538F7}"/>
              </a:ext>
            </a:extLst>
          </p:cNvPr>
          <p:cNvSpPr>
            <a:spLocks noGrp="1"/>
          </p:cNvSpPr>
          <p:nvPr>
            <p:ph type="title"/>
          </p:nvPr>
        </p:nvSpPr>
        <p:spPr/>
        <p:txBody>
          <a:bodyPr>
            <a:normAutofit fontScale="90000"/>
          </a:bodyPr>
          <a:lstStyle/>
          <a:p>
            <a:r>
              <a:rPr lang="en-US"/>
              <a:t>Pertinent Negatives (PN)</a:t>
            </a:r>
          </a:p>
        </p:txBody>
      </p:sp>
    </p:spTree>
    <p:extLst>
      <p:ext uri="{BB962C8B-B14F-4D97-AF65-F5344CB8AC3E}">
        <p14:creationId xmlns:p14="http://schemas.microsoft.com/office/powerpoint/2010/main" val="2773722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35EA2E-ABD0-4F6E-6951-6BE5C557352D}"/>
              </a:ext>
            </a:extLst>
          </p:cNvPr>
          <p:cNvSpPr>
            <a:spLocks noGrp="1"/>
          </p:cNvSpPr>
          <p:nvPr>
            <p:ph sz="quarter" idx="10"/>
          </p:nvPr>
        </p:nvSpPr>
        <p:spPr/>
        <p:txBody>
          <a:bodyPr/>
          <a:lstStyle/>
          <a:p>
            <a:r>
              <a:rPr lang="en-US"/>
              <a:t>Example – Medication History:</a:t>
            </a:r>
          </a:p>
          <a:p>
            <a:pPr lvl="1"/>
            <a:r>
              <a:rPr lang="en-US">
                <a:latin typeface="Segoe UI" panose="020B0502040204020203" pitchFamily="34" charset="0"/>
                <a:cs typeface="Segoe UI" panose="020B0502040204020203" pitchFamily="34" charset="0"/>
              </a:rPr>
              <a:t>Patient is not currently taking any medications. </a:t>
            </a:r>
          </a:p>
          <a:p>
            <a:pPr marL="457200" lvl="1" indent="0">
              <a:buNone/>
            </a:pPr>
            <a:r>
              <a:rPr lang="en-US">
                <a:latin typeface="Segoe UI" panose="020B0502040204020203" pitchFamily="34" charset="0"/>
                <a:cs typeface="Segoe UI" panose="020B0502040204020203" pitchFamily="34" charset="0"/>
              </a:rPr>
              <a:t> </a:t>
            </a:r>
          </a:p>
          <a:p>
            <a:endParaRPr lang="en-US"/>
          </a:p>
        </p:txBody>
      </p:sp>
      <p:sp>
        <p:nvSpPr>
          <p:cNvPr id="3" name="Title 2">
            <a:extLst>
              <a:ext uri="{FF2B5EF4-FFF2-40B4-BE49-F238E27FC236}">
                <a16:creationId xmlns:a16="http://schemas.microsoft.com/office/drawing/2014/main" id="{2595859F-293F-9AF7-6BA6-6F72BC0BE959}"/>
              </a:ext>
            </a:extLst>
          </p:cNvPr>
          <p:cNvSpPr>
            <a:spLocks noGrp="1"/>
          </p:cNvSpPr>
          <p:nvPr>
            <p:ph type="title"/>
          </p:nvPr>
        </p:nvSpPr>
        <p:spPr/>
        <p:txBody>
          <a:bodyPr>
            <a:normAutofit fontScale="90000"/>
          </a:bodyPr>
          <a:lstStyle/>
          <a:p>
            <a:r>
              <a:rPr lang="en-US"/>
              <a:t>Pertinent Negatives (PN)</a:t>
            </a:r>
          </a:p>
        </p:txBody>
      </p:sp>
      <p:pic>
        <p:nvPicPr>
          <p:cNvPr id="14338" name="Picture 2">
            <a:extLst>
              <a:ext uri="{FF2B5EF4-FFF2-40B4-BE49-F238E27FC236}">
                <a16:creationId xmlns:a16="http://schemas.microsoft.com/office/drawing/2014/main" id="{D6C9FB20-439D-A864-AF8F-4CF1FBDD3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198" y="3091625"/>
            <a:ext cx="8005603" cy="25593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AFE55BA-4806-043A-E413-0C8B48D4630B}"/>
              </a:ext>
            </a:extLst>
          </p:cNvPr>
          <p:cNvSpPr/>
          <p:nvPr/>
        </p:nvSpPr>
        <p:spPr>
          <a:xfrm>
            <a:off x="2497667" y="4580467"/>
            <a:ext cx="2201333" cy="71966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597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ECCE9D-FEB4-CADD-47AB-4382C94B80C4}"/>
              </a:ext>
            </a:extLst>
          </p:cNvPr>
          <p:cNvSpPr>
            <a:spLocks noGrp="1"/>
          </p:cNvSpPr>
          <p:nvPr>
            <p:ph sz="quarter" idx="10"/>
          </p:nvPr>
        </p:nvSpPr>
        <p:spPr/>
        <p:txBody>
          <a:bodyPr/>
          <a:lstStyle/>
          <a:p>
            <a:r>
              <a:rPr lang="en-US"/>
              <a:t>Example: Patient First and/or Last Name</a:t>
            </a:r>
          </a:p>
          <a:p>
            <a:pPr marL="1028700" lvl="1" indent="-342900"/>
            <a:r>
              <a:rPr lang="en-US">
                <a:latin typeface="Segoe UI" panose="020B0502040204020203" pitchFamily="34" charset="0"/>
                <a:cs typeface="Segoe UI" panose="020B0502040204020203" pitchFamily="34" charset="0"/>
              </a:rPr>
              <a:t>You are unable to obtain the patient’s name due to:</a:t>
            </a:r>
          </a:p>
          <a:p>
            <a:pPr marL="1485900" lvl="2" indent="-342900"/>
            <a:r>
              <a:rPr lang="en-US">
                <a:latin typeface="Segoe UI" panose="020B0502040204020203" pitchFamily="34" charset="0"/>
                <a:cs typeface="Segoe UI" panose="020B0502040204020203" pitchFamily="34" charset="0"/>
              </a:rPr>
              <a:t>Patient refuses to give you his/her name</a:t>
            </a:r>
          </a:p>
          <a:p>
            <a:pPr marL="1485900" lvl="2" indent="-342900"/>
            <a:r>
              <a:rPr lang="en-US">
                <a:latin typeface="Segoe UI" panose="020B0502040204020203" pitchFamily="34" charset="0"/>
                <a:cs typeface="Segoe UI" panose="020B0502040204020203" pitchFamily="34" charset="0"/>
              </a:rPr>
              <a:t>Patient is unresponsive and you have no identification </a:t>
            </a:r>
          </a:p>
          <a:p>
            <a:endParaRPr lang="en-US"/>
          </a:p>
        </p:txBody>
      </p:sp>
      <p:sp>
        <p:nvSpPr>
          <p:cNvPr id="3" name="Title 2">
            <a:extLst>
              <a:ext uri="{FF2B5EF4-FFF2-40B4-BE49-F238E27FC236}">
                <a16:creationId xmlns:a16="http://schemas.microsoft.com/office/drawing/2014/main" id="{6BCF8DD4-0E0D-2A99-0EED-315D5F9ABC2E}"/>
              </a:ext>
            </a:extLst>
          </p:cNvPr>
          <p:cNvSpPr>
            <a:spLocks noGrp="1"/>
          </p:cNvSpPr>
          <p:nvPr>
            <p:ph type="title"/>
          </p:nvPr>
        </p:nvSpPr>
        <p:spPr/>
        <p:txBody>
          <a:bodyPr>
            <a:normAutofit fontScale="90000"/>
          </a:bodyPr>
          <a:lstStyle/>
          <a:p>
            <a:r>
              <a:rPr lang="en-US"/>
              <a:t>Pertinent Negatives (PN)</a:t>
            </a:r>
          </a:p>
        </p:txBody>
      </p:sp>
      <p:pic>
        <p:nvPicPr>
          <p:cNvPr id="4" name="Picture 3">
            <a:extLst>
              <a:ext uri="{FF2B5EF4-FFF2-40B4-BE49-F238E27FC236}">
                <a16:creationId xmlns:a16="http://schemas.microsoft.com/office/drawing/2014/main" id="{838F170D-DD05-CB26-4694-D4D512F2B052}"/>
              </a:ext>
            </a:extLst>
          </p:cNvPr>
          <p:cNvPicPr>
            <a:picLocks noChangeAspect="1"/>
          </p:cNvPicPr>
          <p:nvPr/>
        </p:nvPicPr>
        <p:blipFill>
          <a:blip r:embed="rId2"/>
          <a:stretch>
            <a:fillRect/>
          </a:stretch>
        </p:blipFill>
        <p:spPr>
          <a:xfrm>
            <a:off x="838200" y="3748120"/>
            <a:ext cx="10656293" cy="1800158"/>
          </a:xfrm>
          <a:prstGeom prst="rect">
            <a:avLst/>
          </a:prstGeom>
        </p:spPr>
      </p:pic>
      <p:sp>
        <p:nvSpPr>
          <p:cNvPr id="5" name="Rectangle 4">
            <a:extLst>
              <a:ext uri="{FF2B5EF4-FFF2-40B4-BE49-F238E27FC236}">
                <a16:creationId xmlns:a16="http://schemas.microsoft.com/office/drawing/2014/main" id="{2A2110CC-1FBA-EDB2-25AB-F7ABF43DACF0}"/>
              </a:ext>
            </a:extLst>
          </p:cNvPr>
          <p:cNvSpPr/>
          <p:nvPr/>
        </p:nvSpPr>
        <p:spPr>
          <a:xfrm>
            <a:off x="4673600" y="3931145"/>
            <a:ext cx="1227667" cy="59005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0E5C11-7444-1460-B6E9-5F011463CC7B}"/>
              </a:ext>
            </a:extLst>
          </p:cNvPr>
          <p:cNvSpPr/>
          <p:nvPr/>
        </p:nvSpPr>
        <p:spPr>
          <a:xfrm>
            <a:off x="4673600" y="4769345"/>
            <a:ext cx="2641600" cy="59005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8978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3FFD8E-C001-4D7A-0E4C-301FD840172C}"/>
              </a:ext>
            </a:extLst>
          </p:cNvPr>
          <p:cNvSpPr>
            <a:spLocks noGrp="1"/>
          </p:cNvSpPr>
          <p:nvPr>
            <p:ph sz="quarter" idx="10"/>
          </p:nvPr>
        </p:nvSpPr>
        <p:spPr/>
        <p:txBody>
          <a:bodyPr>
            <a:normAutofit/>
          </a:bodyPr>
          <a:lstStyle/>
          <a:p>
            <a:r>
              <a:rPr lang="en-US" b="1">
                <a:solidFill>
                  <a:schemeClr val="tx1"/>
                </a:solidFill>
              </a:rPr>
              <a:t>NEMSIS v3.5 Transition Overview</a:t>
            </a:r>
          </a:p>
        </p:txBody>
      </p:sp>
      <p:sp>
        <p:nvSpPr>
          <p:cNvPr id="5" name="Title 4">
            <a:extLst>
              <a:ext uri="{FF2B5EF4-FFF2-40B4-BE49-F238E27FC236}">
                <a16:creationId xmlns:a16="http://schemas.microsoft.com/office/drawing/2014/main" id="{A26E6ADB-D752-B088-8558-5FE4F1C4AC77}"/>
              </a:ext>
            </a:extLst>
          </p:cNvPr>
          <p:cNvSpPr>
            <a:spLocks noGrp="1"/>
          </p:cNvSpPr>
          <p:nvPr>
            <p:ph type="title"/>
          </p:nvPr>
        </p:nvSpPr>
        <p:spPr/>
        <p:txBody>
          <a:bodyPr>
            <a:normAutofit fontScale="90000"/>
          </a:bodyPr>
          <a:lstStyle/>
          <a:p>
            <a:endParaRPr lang="en-US"/>
          </a:p>
        </p:txBody>
      </p:sp>
    </p:spTree>
    <p:extLst>
      <p:ext uri="{BB962C8B-B14F-4D97-AF65-F5344CB8AC3E}">
        <p14:creationId xmlns:p14="http://schemas.microsoft.com/office/powerpoint/2010/main" val="866387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2158FBD-600D-B181-908C-C9F6234EBBB8}"/>
              </a:ext>
            </a:extLst>
          </p:cNvPr>
          <p:cNvSpPr>
            <a:spLocks noGrp="1"/>
          </p:cNvSpPr>
          <p:nvPr>
            <p:ph sz="quarter" idx="10"/>
          </p:nvPr>
        </p:nvSpPr>
        <p:spPr/>
        <p:txBody>
          <a:bodyPr/>
          <a:lstStyle/>
          <a:p>
            <a:endParaRPr lang="en-US"/>
          </a:p>
        </p:txBody>
      </p:sp>
      <p:sp>
        <p:nvSpPr>
          <p:cNvPr id="3" name="Title 2">
            <a:extLst>
              <a:ext uri="{FF2B5EF4-FFF2-40B4-BE49-F238E27FC236}">
                <a16:creationId xmlns:a16="http://schemas.microsoft.com/office/drawing/2014/main" id="{CBC31938-DC44-A49C-AA05-999F990EAE3A}"/>
              </a:ext>
            </a:extLst>
          </p:cNvPr>
          <p:cNvSpPr>
            <a:spLocks noGrp="1"/>
          </p:cNvSpPr>
          <p:nvPr>
            <p:ph type="title"/>
          </p:nvPr>
        </p:nvSpPr>
        <p:spPr/>
        <p:txBody>
          <a:bodyPr>
            <a:normAutofit fontScale="90000"/>
          </a:bodyPr>
          <a:lstStyle/>
          <a:p>
            <a:r>
              <a:rPr lang="en-US"/>
              <a:t>Data Element Changes</a:t>
            </a:r>
          </a:p>
        </p:txBody>
      </p:sp>
      <p:pic>
        <p:nvPicPr>
          <p:cNvPr id="4" name="Picture 3">
            <a:extLst>
              <a:ext uri="{FF2B5EF4-FFF2-40B4-BE49-F238E27FC236}">
                <a16:creationId xmlns:a16="http://schemas.microsoft.com/office/drawing/2014/main" id="{92888167-F276-2590-1476-60028762E4E0}"/>
              </a:ext>
            </a:extLst>
          </p:cNvPr>
          <p:cNvPicPr>
            <a:picLocks noChangeAspect="1"/>
          </p:cNvPicPr>
          <p:nvPr/>
        </p:nvPicPr>
        <p:blipFill rotWithShape="1">
          <a:blip r:embed="rId2"/>
          <a:srcRect l="60364" t="60291" r="19685" b="4498"/>
          <a:stretch/>
        </p:blipFill>
        <p:spPr>
          <a:xfrm>
            <a:off x="1132088" y="1468019"/>
            <a:ext cx="9927824" cy="4927681"/>
          </a:xfrm>
          <a:prstGeom prst="rect">
            <a:avLst/>
          </a:prstGeom>
        </p:spPr>
      </p:pic>
      <p:sp>
        <p:nvSpPr>
          <p:cNvPr id="5" name="Rectangle: Rounded Corners 4">
            <a:extLst>
              <a:ext uri="{FF2B5EF4-FFF2-40B4-BE49-F238E27FC236}">
                <a16:creationId xmlns:a16="http://schemas.microsoft.com/office/drawing/2014/main" id="{DB7C7568-66D5-0D9F-CCBD-4676544C1FBE}"/>
              </a:ext>
            </a:extLst>
          </p:cNvPr>
          <p:cNvSpPr/>
          <p:nvPr/>
        </p:nvSpPr>
        <p:spPr>
          <a:xfrm>
            <a:off x="4337108" y="3179428"/>
            <a:ext cx="5872294" cy="38589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Tree>
    <p:extLst>
      <p:ext uri="{BB962C8B-B14F-4D97-AF65-F5344CB8AC3E}">
        <p14:creationId xmlns:p14="http://schemas.microsoft.com/office/powerpoint/2010/main" val="7228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0CC9AAA8-C925-95A6-97B3-AD7D75B223DB}"/>
              </a:ext>
            </a:extLst>
          </p:cNvPr>
          <p:cNvGraphicFramePr>
            <a:graphicFrameLocks noGrp="1"/>
          </p:cNvGraphicFramePr>
          <p:nvPr>
            <p:ph sz="quarter" idx="10"/>
            <p:extLst>
              <p:ext uri="{D42A27DB-BD31-4B8C-83A1-F6EECF244321}">
                <p14:modId xmlns:p14="http://schemas.microsoft.com/office/powerpoint/2010/main" val="3258805189"/>
              </p:ext>
            </p:extLst>
          </p:nvPr>
        </p:nvGraphicFramePr>
        <p:xfrm>
          <a:off x="838200" y="1586387"/>
          <a:ext cx="10191162" cy="4562950"/>
        </p:xfrm>
        <a:graphic>
          <a:graphicData uri="http://schemas.openxmlformats.org/drawingml/2006/table">
            <a:tbl>
              <a:tblPr firstRow="1" bandRow="1">
                <a:tableStyleId>{5C22544A-7EE6-4342-B048-85BDC9FD1C3A}</a:tableStyleId>
              </a:tblPr>
              <a:tblGrid>
                <a:gridCol w="3696150">
                  <a:extLst>
                    <a:ext uri="{9D8B030D-6E8A-4147-A177-3AD203B41FA5}">
                      <a16:colId xmlns:a16="http://schemas.microsoft.com/office/drawing/2014/main" val="861601584"/>
                    </a:ext>
                  </a:extLst>
                </a:gridCol>
                <a:gridCol w="1146671">
                  <a:extLst>
                    <a:ext uri="{9D8B030D-6E8A-4147-A177-3AD203B41FA5}">
                      <a16:colId xmlns:a16="http://schemas.microsoft.com/office/drawing/2014/main" val="2437399093"/>
                    </a:ext>
                  </a:extLst>
                </a:gridCol>
                <a:gridCol w="5348341">
                  <a:extLst>
                    <a:ext uri="{9D8B030D-6E8A-4147-A177-3AD203B41FA5}">
                      <a16:colId xmlns:a16="http://schemas.microsoft.com/office/drawing/2014/main" val="550463705"/>
                    </a:ext>
                  </a:extLst>
                </a:gridCol>
              </a:tblGrid>
              <a:tr h="603310">
                <a:tc>
                  <a:txBody>
                    <a:bodyPr/>
                    <a:lstStyle/>
                    <a:p>
                      <a:pPr algn="ctr"/>
                      <a:r>
                        <a:rPr lang="en-US" sz="2000"/>
                        <a:t>Element Name/Number</a:t>
                      </a:r>
                    </a:p>
                  </a:txBody>
                  <a:tcPr anchor="b"/>
                </a:tc>
                <a:tc>
                  <a:txBody>
                    <a:bodyPr/>
                    <a:lstStyle/>
                    <a:p>
                      <a:pPr algn="ctr"/>
                      <a:r>
                        <a:rPr lang="en-US" sz="2000"/>
                        <a:t>Changes</a:t>
                      </a:r>
                    </a:p>
                  </a:txBody>
                  <a:tcPr anchor="b"/>
                </a:tc>
                <a:tc>
                  <a:txBody>
                    <a:bodyPr/>
                    <a:lstStyle/>
                    <a:p>
                      <a:pPr algn="ctr"/>
                      <a:r>
                        <a:rPr lang="en-US" sz="2000"/>
                        <a:t>Revision Summary</a:t>
                      </a:r>
                    </a:p>
                  </a:txBody>
                  <a:tcPr anchor="b"/>
                </a:tc>
                <a:extLst>
                  <a:ext uri="{0D108BD9-81ED-4DB2-BD59-A6C34878D82A}">
                    <a16:rowId xmlns:a16="http://schemas.microsoft.com/office/drawing/2014/main" val="2094680876"/>
                  </a:ext>
                </a:extLst>
              </a:tr>
              <a:tr h="603310">
                <a:tc>
                  <a:txBody>
                    <a:bodyPr/>
                    <a:lstStyle/>
                    <a:p>
                      <a:r>
                        <a:rPr lang="en-US" sz="1800"/>
                        <a:t>Cardiac Arrest – eArrest.01</a:t>
                      </a:r>
                    </a:p>
                  </a:txBody>
                  <a:tcPr anchor="ctr"/>
                </a:tc>
                <a:tc>
                  <a:txBody>
                    <a:bodyPr/>
                    <a:lstStyle/>
                    <a:p>
                      <a:pPr algn="ctr"/>
                      <a:r>
                        <a:rPr lang="en-US" sz="1800">
                          <a:solidFill>
                            <a:srgbClr val="FF0000"/>
                          </a:solidFill>
                        </a:rPr>
                        <a:t>Updated</a:t>
                      </a:r>
                    </a:p>
                  </a:txBody>
                  <a:tcPr anchor="ctr"/>
                </a:tc>
                <a:tc>
                  <a:txBody>
                    <a:bodyPr/>
                    <a:lstStyle/>
                    <a:p>
                      <a:r>
                        <a:rPr lang="en-US" sz="1800"/>
                        <a:t>Element and Code description modified to align with CARES</a:t>
                      </a:r>
                    </a:p>
                  </a:txBody>
                  <a:tcPr anchor="ctr"/>
                </a:tc>
                <a:extLst>
                  <a:ext uri="{0D108BD9-81ED-4DB2-BD59-A6C34878D82A}">
                    <a16:rowId xmlns:a16="http://schemas.microsoft.com/office/drawing/2014/main" val="2211549762"/>
                  </a:ext>
                </a:extLst>
              </a:tr>
              <a:tr h="799845">
                <a:tc>
                  <a:txBody>
                    <a:bodyPr/>
                    <a:lstStyle/>
                    <a:p>
                      <a:r>
                        <a:rPr lang="en-US" sz="1800"/>
                        <a:t>Tube Depth - eAirway.05</a:t>
                      </a:r>
                    </a:p>
                  </a:txBody>
                  <a:tcPr anchor="ctr">
                    <a:solidFill>
                      <a:schemeClr val="bg1">
                        <a:lumMod val="95000"/>
                      </a:schemeClr>
                    </a:solidFill>
                  </a:tcPr>
                </a:tc>
                <a:tc>
                  <a:txBody>
                    <a:bodyPr/>
                    <a:lstStyle/>
                    <a:p>
                      <a:pPr algn="ctr"/>
                      <a:r>
                        <a:rPr lang="en-US" sz="1800">
                          <a:solidFill>
                            <a:srgbClr val="FF0000"/>
                          </a:solidFill>
                        </a:rPr>
                        <a:t>Updated</a:t>
                      </a:r>
                    </a:p>
                  </a:txBody>
                  <a:tcPr anchor="ctr">
                    <a:solidFill>
                      <a:schemeClr val="bg1">
                        <a:lumMod val="95000"/>
                      </a:schemeClr>
                    </a:solidFill>
                  </a:tcPr>
                </a:tc>
                <a:tc>
                  <a:txBody>
                    <a:bodyPr/>
                    <a:lstStyle/>
                    <a:p>
                      <a:r>
                        <a:rPr lang="en-US" sz="1800"/>
                        <a:t>Changed to allow values as small as 4.0</a:t>
                      </a:r>
                    </a:p>
                  </a:txBody>
                  <a:tcPr anchor="ctr">
                    <a:solidFill>
                      <a:schemeClr val="bg1">
                        <a:lumMod val="95000"/>
                      </a:schemeClr>
                    </a:solidFill>
                  </a:tcPr>
                </a:tc>
                <a:extLst>
                  <a:ext uri="{0D108BD9-81ED-4DB2-BD59-A6C34878D82A}">
                    <a16:rowId xmlns:a16="http://schemas.microsoft.com/office/drawing/2014/main" val="1936370483"/>
                  </a:ext>
                </a:extLst>
              </a:tr>
              <a:tr h="799845">
                <a:tc>
                  <a:txBody>
                    <a:bodyPr/>
                    <a:lstStyle/>
                    <a:p>
                      <a:r>
                        <a:rPr lang="en-US" sz="1800"/>
                        <a:t>Who First Initiated CPR – eArrest.20</a:t>
                      </a:r>
                    </a:p>
                  </a:txBody>
                  <a:tcPr anchor="ctr">
                    <a:lnB w="12700" cap="flat" cmpd="sng" algn="ctr">
                      <a:noFill/>
                      <a:prstDash val="solid"/>
                      <a:round/>
                      <a:headEnd type="none" w="med" len="med"/>
                      <a:tailEnd type="none" w="med" len="med"/>
                    </a:lnB>
                  </a:tcPr>
                </a:tc>
                <a:tc>
                  <a:txBody>
                    <a:bodyPr/>
                    <a:lstStyle/>
                    <a:p>
                      <a:pPr algn="ctr"/>
                      <a:r>
                        <a:rPr lang="en-US" sz="1800">
                          <a:solidFill>
                            <a:srgbClr val="FF0000"/>
                          </a:solidFill>
                        </a:rPr>
                        <a:t>New</a:t>
                      </a:r>
                    </a:p>
                  </a:txBody>
                  <a:tcPr anchor="ctr">
                    <a:lnB w="12700" cap="flat" cmpd="sng" algn="ctr">
                      <a:noFill/>
                      <a:prstDash val="solid"/>
                      <a:round/>
                      <a:headEnd type="none" w="med" len="med"/>
                      <a:tailEnd type="none" w="med" len="med"/>
                    </a:lnB>
                  </a:tcPr>
                </a:tc>
                <a:tc>
                  <a:txBody>
                    <a:bodyPr/>
                    <a:lstStyle/>
                    <a:p>
                      <a:r>
                        <a:rPr lang="en-US" sz="1800" dirty="0"/>
                        <a:t>New element added to align with CARES</a:t>
                      </a:r>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4039126074"/>
                  </a:ext>
                </a:extLst>
              </a:tr>
              <a:tr h="799845">
                <a:tc>
                  <a:txBody>
                    <a:bodyPr/>
                    <a:lstStyle/>
                    <a:p>
                      <a:r>
                        <a:rPr lang="en-US" sz="1800"/>
                        <a:t>Lung Assessment Finding Location – eExam.22</a:t>
                      </a:r>
                    </a:p>
                  </a:txBody>
                  <a:tcPr anchor="ctr">
                    <a:lnT w="12700" cmpd="sng">
                      <a:noFill/>
                    </a:lnT>
                    <a:lnB w="12700" cap="flat" cmpd="sng" algn="ctr">
                      <a:noFill/>
                      <a:prstDash val="solid"/>
                      <a:round/>
                      <a:headEnd type="none" w="med" len="med"/>
                      <a:tailEnd type="none" w="med" len="med"/>
                    </a:lnB>
                    <a:solidFill>
                      <a:schemeClr val="bg1">
                        <a:lumMod val="95000"/>
                      </a:schemeClr>
                    </a:solidFill>
                  </a:tcPr>
                </a:tc>
                <a:tc>
                  <a:txBody>
                    <a:bodyPr/>
                    <a:lstStyle/>
                    <a:p>
                      <a:pPr algn="ctr"/>
                      <a:r>
                        <a:rPr lang="en-US" sz="1800">
                          <a:solidFill>
                            <a:srgbClr val="FF0000"/>
                          </a:solidFill>
                        </a:rPr>
                        <a:t>New</a:t>
                      </a:r>
                    </a:p>
                  </a:txBody>
                  <a:tcPr anchor="ctr">
                    <a:lnT w="12700" cmpd="sng">
                      <a:noFill/>
                    </a:lnT>
                    <a:lnB w="12700" cap="flat" cmpd="sng" algn="ctr">
                      <a:noFill/>
                      <a:prstDash val="solid"/>
                      <a:round/>
                      <a:headEnd type="none" w="med" len="med"/>
                      <a:tailEnd type="none" w="med" len="med"/>
                    </a:lnB>
                    <a:solidFill>
                      <a:schemeClr val="bg1">
                        <a:lumMod val="95000"/>
                      </a:schemeClr>
                    </a:solidFill>
                  </a:tcPr>
                </a:tc>
                <a:tc>
                  <a:txBody>
                    <a:bodyPr/>
                    <a:lstStyle/>
                    <a:p>
                      <a:r>
                        <a:rPr lang="en-US" sz="1800"/>
                        <a:t>New element added to better document lung assessment</a:t>
                      </a:r>
                    </a:p>
                  </a:txBody>
                  <a:tcPr anchor="ctr">
                    <a:lnT w="12700" cmpd="sng">
                      <a:noFill/>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77235741"/>
                  </a:ext>
                </a:extLst>
              </a:tr>
              <a:tr h="920025">
                <a:tc>
                  <a:txBody>
                    <a:bodyPr/>
                    <a:lstStyle/>
                    <a:p>
                      <a:r>
                        <a:rPr lang="en-US" sz="1800"/>
                        <a:t>CPR Care Provided Prior to EMS Arrival – eArrest.05</a:t>
                      </a: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solidFill>
                            <a:srgbClr val="FF0000"/>
                          </a:solidFill>
                        </a:rPr>
                        <a:t>Removed</a:t>
                      </a: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800" dirty="0"/>
                        <a:t>Element removed to align with CARES</a:t>
                      </a: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544403013"/>
                  </a:ext>
                </a:extLst>
              </a:tr>
            </a:tbl>
          </a:graphicData>
        </a:graphic>
      </p:graphicFrame>
      <p:sp>
        <p:nvSpPr>
          <p:cNvPr id="4" name="Title 3">
            <a:extLst>
              <a:ext uri="{FF2B5EF4-FFF2-40B4-BE49-F238E27FC236}">
                <a16:creationId xmlns:a16="http://schemas.microsoft.com/office/drawing/2014/main" id="{EFFC273F-DFCC-9B90-36F3-0FEF1DABC0D6}"/>
              </a:ext>
            </a:extLst>
          </p:cNvPr>
          <p:cNvSpPr>
            <a:spLocks noGrp="1"/>
          </p:cNvSpPr>
          <p:nvPr>
            <p:ph type="title"/>
          </p:nvPr>
        </p:nvSpPr>
        <p:spPr/>
        <p:txBody>
          <a:bodyPr>
            <a:normAutofit fontScale="90000"/>
          </a:bodyPr>
          <a:lstStyle/>
          <a:p>
            <a:r>
              <a:rPr lang="en-US"/>
              <a:t>Data Element Change Types</a:t>
            </a:r>
          </a:p>
        </p:txBody>
      </p:sp>
    </p:spTree>
    <p:extLst>
      <p:ext uri="{BB962C8B-B14F-4D97-AF65-F5344CB8AC3E}">
        <p14:creationId xmlns:p14="http://schemas.microsoft.com/office/powerpoint/2010/main" val="2981560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AA5BF5-2F3A-D393-C161-E75928E3E770}"/>
              </a:ext>
            </a:extLst>
          </p:cNvPr>
          <p:cNvSpPr>
            <a:spLocks noGrp="1"/>
          </p:cNvSpPr>
          <p:nvPr>
            <p:ph sz="quarter" idx="10"/>
          </p:nvPr>
        </p:nvSpPr>
        <p:spPr>
          <a:xfrm>
            <a:off x="838200" y="1621410"/>
            <a:ext cx="10515600" cy="4600003"/>
          </a:xfrm>
        </p:spPr>
        <p:txBody>
          <a:bodyPr>
            <a:normAutofit/>
          </a:bodyPr>
          <a:lstStyle/>
          <a:p>
            <a:pPr marL="342900" indent="-342900">
              <a:buFont typeface="Arial" panose="020B0604020202020204" pitchFamily="34" charset="0"/>
              <a:buChar char="•"/>
            </a:pPr>
            <a:r>
              <a:rPr lang="en-US"/>
              <a:t>GEMSIS/NEMSIS v3.5 Transition</a:t>
            </a:r>
          </a:p>
          <a:p>
            <a:pPr marL="342900" indent="-342900">
              <a:buFont typeface="Arial" panose="020B0604020202020204" pitchFamily="34" charset="0"/>
              <a:buChar char="•"/>
            </a:pPr>
            <a:r>
              <a:rPr lang="en-US"/>
              <a:t>Resources Available</a:t>
            </a:r>
          </a:p>
          <a:p>
            <a:pPr marL="342900" indent="-342900">
              <a:buFont typeface="Arial" panose="020B0604020202020204" pitchFamily="34" charset="0"/>
              <a:buChar char="•"/>
            </a:pPr>
            <a:r>
              <a:rPr lang="en-US"/>
              <a:t>Data Dictionary</a:t>
            </a:r>
          </a:p>
          <a:p>
            <a:pPr marL="342900" indent="-342900">
              <a:buFont typeface="Arial" panose="020B0604020202020204" pitchFamily="34" charset="0"/>
              <a:buChar char="•"/>
            </a:pPr>
            <a:r>
              <a:rPr lang="en-US"/>
              <a:t>Definitions of data fields/elements of new required data fields</a:t>
            </a:r>
          </a:p>
          <a:p>
            <a:pPr marL="342900" indent="-342900">
              <a:buFont typeface="Arial" panose="020B0604020202020204" pitchFamily="34" charset="0"/>
              <a:buChar char="•"/>
            </a:pPr>
            <a:r>
              <a:rPr lang="en-US"/>
              <a:t>Other Data fields/elements</a:t>
            </a:r>
          </a:p>
          <a:p>
            <a:pPr marL="342900" indent="-342900">
              <a:buFont typeface="Arial" panose="020B0604020202020204" pitchFamily="34" charset="0"/>
              <a:buChar char="•"/>
            </a:pPr>
            <a:r>
              <a:rPr lang="en-US"/>
              <a:t>Current Issues with Documentation </a:t>
            </a:r>
          </a:p>
          <a:p>
            <a:pPr marL="342900" indent="-342900">
              <a:buFont typeface="Arial" panose="020B0604020202020204" pitchFamily="34" charset="0"/>
              <a:buChar char="•"/>
            </a:pPr>
            <a:r>
              <a:rPr lang="en-US"/>
              <a:t>Hospital Hub</a:t>
            </a:r>
          </a:p>
          <a:p>
            <a:pPr marL="0" indent="0">
              <a:buNone/>
            </a:pPr>
            <a:endParaRPr lang="en-US" dirty="0"/>
          </a:p>
          <a:p>
            <a:pPr marL="342900" indent="-342900">
              <a:buFont typeface="Arial" panose="020B0604020202020204" pitchFamily="34" charset="0"/>
              <a:buChar char="•"/>
            </a:pPr>
            <a:endParaRPr lang="en-US"/>
          </a:p>
          <a:p>
            <a:pPr lvl="2" indent="0">
              <a:buNone/>
            </a:pPr>
            <a:endParaRPr lang="en-US"/>
          </a:p>
          <a:p>
            <a:endParaRPr lang="en-US"/>
          </a:p>
        </p:txBody>
      </p:sp>
      <p:sp>
        <p:nvSpPr>
          <p:cNvPr id="3" name="Title 2">
            <a:extLst>
              <a:ext uri="{FF2B5EF4-FFF2-40B4-BE49-F238E27FC236}">
                <a16:creationId xmlns:a16="http://schemas.microsoft.com/office/drawing/2014/main" id="{D89AC39F-E25A-4B10-308E-627E4DB5DABB}"/>
              </a:ext>
            </a:extLst>
          </p:cNvPr>
          <p:cNvSpPr>
            <a:spLocks noGrp="1"/>
          </p:cNvSpPr>
          <p:nvPr>
            <p:ph type="title"/>
          </p:nvPr>
        </p:nvSpPr>
        <p:spPr/>
        <p:txBody>
          <a:bodyPr>
            <a:normAutofit fontScale="90000"/>
          </a:bodyPr>
          <a:lstStyle/>
          <a:p>
            <a:r>
              <a:rPr lang="en-US"/>
              <a:t>Agenda</a:t>
            </a:r>
            <a:endParaRPr lang="en-US">
              <a:highlight>
                <a:srgbClr val="FFFF00"/>
              </a:highlight>
            </a:endParaRPr>
          </a:p>
        </p:txBody>
      </p:sp>
    </p:spTree>
    <p:extLst>
      <p:ext uri="{BB962C8B-B14F-4D97-AF65-F5344CB8AC3E}">
        <p14:creationId xmlns:p14="http://schemas.microsoft.com/office/powerpoint/2010/main" val="205080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174C1E4-3985-68F3-D3C8-E02E08A951C0}"/>
              </a:ext>
            </a:extLst>
          </p:cNvPr>
          <p:cNvGraphicFramePr>
            <a:graphicFrameLocks noGrp="1"/>
          </p:cNvGraphicFramePr>
          <p:nvPr>
            <p:ph sz="quarter" idx="10"/>
            <p:extLst>
              <p:ext uri="{D42A27DB-BD31-4B8C-83A1-F6EECF244321}">
                <p14:modId xmlns:p14="http://schemas.microsoft.com/office/powerpoint/2010/main" val="1774629342"/>
              </p:ext>
            </p:extLst>
          </p:nvPr>
        </p:nvGraphicFramePr>
        <p:xfrm>
          <a:off x="838200" y="1394084"/>
          <a:ext cx="10266575" cy="4718481"/>
        </p:xfrm>
        <a:graphic>
          <a:graphicData uri="http://schemas.openxmlformats.org/drawingml/2006/table">
            <a:tbl>
              <a:tblPr firstRow="1" bandRow="1">
                <a:tableStyleId>{5C22544A-7EE6-4342-B048-85BDC9FD1C3A}</a:tableStyleId>
              </a:tblPr>
              <a:tblGrid>
                <a:gridCol w="1679562">
                  <a:extLst>
                    <a:ext uri="{9D8B030D-6E8A-4147-A177-3AD203B41FA5}">
                      <a16:colId xmlns:a16="http://schemas.microsoft.com/office/drawing/2014/main" val="1870320175"/>
                    </a:ext>
                  </a:extLst>
                </a:gridCol>
                <a:gridCol w="5843042">
                  <a:extLst>
                    <a:ext uri="{9D8B030D-6E8A-4147-A177-3AD203B41FA5}">
                      <a16:colId xmlns:a16="http://schemas.microsoft.com/office/drawing/2014/main" val="170980857"/>
                    </a:ext>
                  </a:extLst>
                </a:gridCol>
                <a:gridCol w="1635622">
                  <a:extLst>
                    <a:ext uri="{9D8B030D-6E8A-4147-A177-3AD203B41FA5}">
                      <a16:colId xmlns:a16="http://schemas.microsoft.com/office/drawing/2014/main" val="2260897545"/>
                    </a:ext>
                  </a:extLst>
                </a:gridCol>
                <a:gridCol w="1108349">
                  <a:extLst>
                    <a:ext uri="{9D8B030D-6E8A-4147-A177-3AD203B41FA5}">
                      <a16:colId xmlns:a16="http://schemas.microsoft.com/office/drawing/2014/main" val="2092502526"/>
                    </a:ext>
                  </a:extLst>
                </a:gridCol>
              </a:tblGrid>
              <a:tr h="292125">
                <a:tc>
                  <a:txBody>
                    <a:bodyPr/>
                    <a:lstStyle/>
                    <a:p>
                      <a:pPr algn="l" fontAlgn="b"/>
                      <a:r>
                        <a:rPr lang="en-US" sz="1800" b="1" i="0" u="none" strike="noStrike">
                          <a:solidFill>
                            <a:srgbClr val="FFFFFF"/>
                          </a:solidFill>
                          <a:effectLst/>
                          <a:latin typeface="Calibri" panose="020F0502020204030204" pitchFamily="34" charset="0"/>
                        </a:rPr>
                        <a:t>Element Number</a:t>
                      </a:r>
                    </a:p>
                  </a:txBody>
                  <a:tcPr marL="7620" marR="7620" marT="7620" marB="0" anchor="b"/>
                </a:tc>
                <a:tc>
                  <a:txBody>
                    <a:bodyPr/>
                    <a:lstStyle/>
                    <a:p>
                      <a:pPr algn="ctr" fontAlgn="b"/>
                      <a:r>
                        <a:rPr lang="en-US" sz="1800" b="1" i="0" u="none" strike="noStrike">
                          <a:solidFill>
                            <a:srgbClr val="FFFFFF"/>
                          </a:solidFill>
                          <a:effectLst/>
                          <a:latin typeface="Calibri" panose="020F0502020204030204" pitchFamily="34" charset="0"/>
                        </a:rPr>
                        <a:t>Element Name</a:t>
                      </a:r>
                    </a:p>
                  </a:txBody>
                  <a:tcPr marL="7620" marR="7620" marT="7620" marB="0" anchor="b"/>
                </a:tc>
                <a:tc>
                  <a:txBody>
                    <a:bodyPr/>
                    <a:lstStyle/>
                    <a:p>
                      <a:pPr algn="ctr" fontAlgn="b"/>
                      <a:r>
                        <a:rPr lang="en-US" sz="1800" b="1" i="0" u="none" strike="noStrike">
                          <a:solidFill>
                            <a:srgbClr val="FFFFFF"/>
                          </a:solidFill>
                          <a:effectLst/>
                          <a:latin typeface="Calibri" panose="020F0502020204030204" pitchFamily="34" charset="0"/>
                        </a:rPr>
                        <a:t>National</a:t>
                      </a:r>
                    </a:p>
                  </a:txBody>
                  <a:tcPr marL="7620" marR="7620" marT="7620" marB="0" anchor="b"/>
                </a:tc>
                <a:tc>
                  <a:txBody>
                    <a:bodyPr/>
                    <a:lstStyle/>
                    <a:p>
                      <a:pPr algn="ctr" fontAlgn="b"/>
                      <a:r>
                        <a:rPr lang="en-US" sz="1800" b="1" i="0" u="none" strike="noStrike">
                          <a:solidFill>
                            <a:srgbClr val="FFFFFF"/>
                          </a:solidFill>
                          <a:effectLst/>
                          <a:latin typeface="Calibri" panose="020F0502020204030204" pitchFamily="34" charset="0"/>
                        </a:rPr>
                        <a:t>State</a:t>
                      </a:r>
                    </a:p>
                  </a:txBody>
                  <a:tcPr marL="7620" marR="7620" marT="7620" marB="0" anchor="b"/>
                </a:tc>
                <a:extLst>
                  <a:ext uri="{0D108BD9-81ED-4DB2-BD59-A6C34878D82A}">
                    <a16:rowId xmlns:a16="http://schemas.microsoft.com/office/drawing/2014/main" val="1014735388"/>
                  </a:ext>
                </a:extLst>
              </a:tr>
              <a:tr h="402396">
                <a:tc>
                  <a:txBody>
                    <a:bodyPr/>
                    <a:lstStyle/>
                    <a:p>
                      <a:pPr algn="ctr" fontAlgn="b"/>
                      <a:r>
                        <a:rPr lang="en-US" sz="1800" b="0" i="0" u="none" strike="noStrike">
                          <a:solidFill>
                            <a:schemeClr val="tx1"/>
                          </a:solidFill>
                          <a:effectLst/>
                          <a:latin typeface="Calibri" panose="020F0502020204030204" pitchFamily="34" charset="0"/>
                        </a:rPr>
                        <a:t>eDisposition.27</a:t>
                      </a:r>
                    </a:p>
                  </a:txBody>
                  <a:tcPr marL="7620" marR="7620" marT="7620" marB="0" anchor="b"/>
                </a:tc>
                <a:tc>
                  <a:txBody>
                    <a:bodyPr/>
                    <a:lstStyle/>
                    <a:p>
                      <a:pPr algn="l" fontAlgn="b"/>
                      <a:r>
                        <a:rPr lang="en-US" sz="1800" b="0" i="0" u="none" strike="noStrike">
                          <a:solidFill>
                            <a:srgbClr val="000000"/>
                          </a:solidFill>
                          <a:effectLst/>
                          <a:latin typeface="Calibri" panose="020F0502020204030204" pitchFamily="34" charset="0"/>
                        </a:rPr>
                        <a:t>Unit Disposition</a:t>
                      </a:r>
                    </a:p>
                  </a:txBody>
                  <a:tcPr marL="7620" marR="7620" marT="7620" marB="0" anchor="b"/>
                </a:tc>
                <a:tc>
                  <a:txBody>
                    <a:bodyPr/>
                    <a:lstStyle/>
                    <a:p>
                      <a:pPr algn="ctr" fontAlgn="b"/>
                      <a:r>
                        <a:rPr lang="en-US" sz="1800" b="0" i="0" u="none" strike="noStrike">
                          <a:solidFill>
                            <a:srgbClr val="000000"/>
                          </a:solidFill>
                          <a:effectLst/>
                          <a:latin typeface="Calibri" panose="020F0502020204030204" pitchFamily="34" charset="0"/>
                        </a:rPr>
                        <a:t>National</a:t>
                      </a:r>
                    </a:p>
                  </a:txBody>
                  <a:tcPr marL="7620" marR="7620" marT="7620" marB="0" anchor="b"/>
                </a:tc>
                <a:tc>
                  <a:txBody>
                    <a:bodyPr/>
                    <a:lstStyle/>
                    <a:p>
                      <a:pPr algn="ctr" fontAlgn="b"/>
                      <a:r>
                        <a:rPr lang="en-US" sz="1800" b="0" i="0" u="none" strike="noStrike">
                          <a:solidFill>
                            <a:srgbClr val="000000"/>
                          </a:solidFill>
                          <a:effectLst/>
                          <a:latin typeface="Calibri" panose="020F0502020204030204" pitchFamily="34" charset="0"/>
                        </a:rPr>
                        <a:t>State</a:t>
                      </a:r>
                    </a:p>
                  </a:txBody>
                  <a:tcPr marL="7620" marR="7620" marT="7620" marB="0" anchor="b"/>
                </a:tc>
                <a:extLst>
                  <a:ext uri="{0D108BD9-81ED-4DB2-BD59-A6C34878D82A}">
                    <a16:rowId xmlns:a16="http://schemas.microsoft.com/office/drawing/2014/main" val="1999278447"/>
                  </a:ext>
                </a:extLst>
              </a:tr>
              <a:tr h="402396">
                <a:tc>
                  <a:txBody>
                    <a:bodyPr/>
                    <a:lstStyle/>
                    <a:p>
                      <a:pPr algn="ctr" fontAlgn="b"/>
                      <a:r>
                        <a:rPr lang="en-US" sz="1800" b="0" i="0" u="none" strike="noStrike">
                          <a:solidFill>
                            <a:schemeClr val="tx1"/>
                          </a:solidFill>
                          <a:effectLst/>
                          <a:latin typeface="Calibri" panose="020F0502020204030204" pitchFamily="34" charset="0"/>
                        </a:rPr>
                        <a:t>eSituation.20</a:t>
                      </a:r>
                    </a:p>
                  </a:txBody>
                  <a:tcPr marL="7620" marR="7620" marT="7620" marB="0" anchor="b"/>
                </a:tc>
                <a:tc>
                  <a:txBody>
                    <a:bodyPr/>
                    <a:lstStyle/>
                    <a:p>
                      <a:pPr algn="l" fontAlgn="b"/>
                      <a:r>
                        <a:rPr lang="en-US" sz="1800" b="0" i="0" u="none" strike="noStrike">
                          <a:solidFill>
                            <a:srgbClr val="000000"/>
                          </a:solidFill>
                          <a:effectLst/>
                          <a:latin typeface="Calibri" panose="020F0502020204030204" pitchFamily="34" charset="0"/>
                        </a:rPr>
                        <a:t>Reason for Interfacility Transfer/Medical Transport</a:t>
                      </a:r>
                    </a:p>
                  </a:txBody>
                  <a:tcPr marL="7620" marR="7620" marT="7620" marB="0" anchor="b"/>
                </a:tc>
                <a:tc>
                  <a:txBody>
                    <a:bodyPr/>
                    <a:lstStyle/>
                    <a:p>
                      <a:pPr algn="ctr" fontAlgn="b"/>
                      <a:r>
                        <a:rPr lang="en-US" sz="1800" b="0" i="0" u="none" strike="noStrike">
                          <a:solidFill>
                            <a:srgbClr val="000000"/>
                          </a:solidFill>
                          <a:effectLst/>
                          <a:latin typeface="Calibri" panose="020F0502020204030204" pitchFamily="34" charset="0"/>
                        </a:rPr>
                        <a:t>National</a:t>
                      </a:r>
                    </a:p>
                  </a:txBody>
                  <a:tcPr marL="7620" marR="7620" marT="7620" marB="0" anchor="b"/>
                </a:tc>
                <a:tc>
                  <a:txBody>
                    <a:bodyPr/>
                    <a:lstStyle/>
                    <a:p>
                      <a:pPr algn="ctr" fontAlgn="b"/>
                      <a:r>
                        <a:rPr lang="en-US" sz="1800" b="0" i="0" u="none" strike="noStrike">
                          <a:solidFill>
                            <a:srgbClr val="000000"/>
                          </a:solidFill>
                          <a:effectLst/>
                          <a:latin typeface="Calibri" panose="020F0502020204030204" pitchFamily="34" charset="0"/>
                        </a:rPr>
                        <a:t>State</a:t>
                      </a:r>
                    </a:p>
                  </a:txBody>
                  <a:tcPr marL="7620" marR="7620" marT="7620" marB="0" anchor="b"/>
                </a:tc>
                <a:extLst>
                  <a:ext uri="{0D108BD9-81ED-4DB2-BD59-A6C34878D82A}">
                    <a16:rowId xmlns:a16="http://schemas.microsoft.com/office/drawing/2014/main" val="3202225233"/>
                  </a:ext>
                </a:extLst>
              </a:tr>
              <a:tr h="402396">
                <a:tc>
                  <a:txBody>
                    <a:bodyPr/>
                    <a:lstStyle/>
                    <a:p>
                      <a:pPr algn="ctr" fontAlgn="b"/>
                      <a:r>
                        <a:rPr lang="en-US" sz="1800" b="0" i="0" u="none" strike="noStrike">
                          <a:solidFill>
                            <a:schemeClr val="tx1"/>
                          </a:solidFill>
                          <a:effectLst/>
                          <a:latin typeface="Calibri" panose="020F0502020204030204" pitchFamily="34" charset="0"/>
                        </a:rPr>
                        <a:t>eArrest.20</a:t>
                      </a:r>
                    </a:p>
                  </a:txBody>
                  <a:tcPr marL="7620" marR="7620" marT="7620" marB="0" anchor="b"/>
                </a:tc>
                <a:tc>
                  <a:txBody>
                    <a:bodyPr/>
                    <a:lstStyle/>
                    <a:p>
                      <a:pPr algn="l" fontAlgn="b"/>
                      <a:r>
                        <a:rPr lang="en-US" sz="1800" b="0" i="0" u="none" strike="noStrike">
                          <a:solidFill>
                            <a:srgbClr val="000000"/>
                          </a:solidFill>
                          <a:effectLst/>
                          <a:latin typeface="Calibri" panose="020F0502020204030204" pitchFamily="34" charset="0"/>
                        </a:rPr>
                        <a:t>Who First Initiated CPR</a:t>
                      </a:r>
                    </a:p>
                  </a:txBody>
                  <a:tcPr marL="7620" marR="7620" marT="7620" marB="0" anchor="b"/>
                </a:tc>
                <a:tc>
                  <a:txBody>
                    <a:bodyPr/>
                    <a:lstStyle/>
                    <a:p>
                      <a:pPr algn="ctr" fontAlgn="b"/>
                      <a:r>
                        <a:rPr lang="en-US" sz="1800" b="0" i="0" u="none" strike="noStrike">
                          <a:solidFill>
                            <a:srgbClr val="000000"/>
                          </a:solidFill>
                          <a:effectLst/>
                          <a:latin typeface="Calibri" panose="020F0502020204030204" pitchFamily="34" charset="0"/>
                        </a:rPr>
                        <a:t>National</a:t>
                      </a:r>
                    </a:p>
                  </a:txBody>
                  <a:tcPr marL="7620" marR="7620" marT="7620" marB="0" anchor="b"/>
                </a:tc>
                <a:tc>
                  <a:txBody>
                    <a:bodyPr/>
                    <a:lstStyle/>
                    <a:p>
                      <a:pPr algn="ctr" fontAlgn="b"/>
                      <a:r>
                        <a:rPr lang="en-US" sz="1800" b="0" i="0" u="none" strike="noStrike">
                          <a:solidFill>
                            <a:srgbClr val="000000"/>
                          </a:solidFill>
                          <a:effectLst/>
                          <a:latin typeface="Calibri" panose="020F0502020204030204" pitchFamily="34" charset="0"/>
                        </a:rPr>
                        <a:t>State</a:t>
                      </a:r>
                    </a:p>
                  </a:txBody>
                  <a:tcPr marL="7620" marR="7620" marT="7620" marB="0" anchor="b"/>
                </a:tc>
                <a:extLst>
                  <a:ext uri="{0D108BD9-81ED-4DB2-BD59-A6C34878D82A}">
                    <a16:rowId xmlns:a16="http://schemas.microsoft.com/office/drawing/2014/main" val="2751444868"/>
                  </a:ext>
                </a:extLst>
              </a:tr>
              <a:tr h="402396">
                <a:tc>
                  <a:txBody>
                    <a:bodyPr/>
                    <a:lstStyle/>
                    <a:p>
                      <a:pPr algn="ctr" fontAlgn="b"/>
                      <a:r>
                        <a:rPr lang="en-US" sz="1800" b="0" i="0" u="none" strike="noStrike">
                          <a:solidFill>
                            <a:schemeClr val="tx1"/>
                          </a:solidFill>
                          <a:effectLst/>
                          <a:latin typeface="Calibri" panose="020F0502020204030204" pitchFamily="34" charset="0"/>
                        </a:rPr>
                        <a:t>eArrest.21</a:t>
                      </a:r>
                    </a:p>
                  </a:txBody>
                  <a:tcPr marL="7620" marR="7620" marT="7620" marB="0" anchor="b"/>
                </a:tc>
                <a:tc>
                  <a:txBody>
                    <a:bodyPr/>
                    <a:lstStyle/>
                    <a:p>
                      <a:pPr algn="l" fontAlgn="b"/>
                      <a:r>
                        <a:rPr lang="en-US" sz="1800" b="0" i="0" u="none" strike="noStrike">
                          <a:solidFill>
                            <a:srgbClr val="000000"/>
                          </a:solidFill>
                          <a:effectLst/>
                          <a:latin typeface="Calibri" panose="020F0502020204030204" pitchFamily="34" charset="0"/>
                        </a:rPr>
                        <a:t>Who First Applied the AED</a:t>
                      </a:r>
                    </a:p>
                  </a:txBody>
                  <a:tcPr marL="7620" marR="7620" marT="7620" marB="0" anchor="b"/>
                </a:tc>
                <a:tc>
                  <a:txBody>
                    <a:bodyPr/>
                    <a:lstStyle/>
                    <a:p>
                      <a:pPr algn="ctr" fontAlgn="b"/>
                      <a:r>
                        <a:rPr lang="en-US" sz="1800" b="0" i="0" u="none" strike="noStrike">
                          <a:solidFill>
                            <a:srgbClr val="000000"/>
                          </a:solidFill>
                          <a:effectLst/>
                          <a:latin typeface="Calibri" panose="020F0502020204030204" pitchFamily="34" charset="0"/>
                        </a:rPr>
                        <a:t>National</a:t>
                      </a:r>
                    </a:p>
                  </a:txBody>
                  <a:tcPr marL="7620" marR="7620" marT="7620" marB="0" anchor="b"/>
                </a:tc>
                <a:tc>
                  <a:txBody>
                    <a:bodyPr/>
                    <a:lstStyle/>
                    <a:p>
                      <a:pPr algn="ctr" fontAlgn="b"/>
                      <a:r>
                        <a:rPr lang="en-US" sz="1800" b="0" i="0" u="none" strike="noStrike">
                          <a:solidFill>
                            <a:srgbClr val="000000"/>
                          </a:solidFill>
                          <a:effectLst/>
                          <a:latin typeface="Calibri" panose="020F0502020204030204" pitchFamily="34" charset="0"/>
                        </a:rPr>
                        <a:t>State</a:t>
                      </a:r>
                    </a:p>
                  </a:txBody>
                  <a:tcPr marL="7620" marR="7620" marT="7620" marB="0" anchor="b"/>
                </a:tc>
                <a:extLst>
                  <a:ext uri="{0D108BD9-81ED-4DB2-BD59-A6C34878D82A}">
                    <a16:rowId xmlns:a16="http://schemas.microsoft.com/office/drawing/2014/main" val="3031699667"/>
                  </a:ext>
                </a:extLst>
              </a:tr>
              <a:tr h="402396">
                <a:tc>
                  <a:txBody>
                    <a:bodyPr/>
                    <a:lstStyle/>
                    <a:p>
                      <a:pPr algn="ctr" fontAlgn="b"/>
                      <a:r>
                        <a:rPr lang="en-US" sz="1800" b="0" i="0" u="none" strike="noStrike">
                          <a:solidFill>
                            <a:schemeClr val="tx1"/>
                          </a:solidFill>
                          <a:effectLst/>
                          <a:latin typeface="Calibri" panose="020F0502020204030204" pitchFamily="34" charset="0"/>
                        </a:rPr>
                        <a:t>eArrest.22</a:t>
                      </a:r>
                    </a:p>
                  </a:txBody>
                  <a:tcPr marL="7620" marR="7620" marT="7620" marB="0" anchor="b"/>
                </a:tc>
                <a:tc>
                  <a:txBody>
                    <a:bodyPr/>
                    <a:lstStyle/>
                    <a:p>
                      <a:pPr algn="l" fontAlgn="b"/>
                      <a:r>
                        <a:rPr lang="en-US" sz="1800" b="0" i="0" u="none" strike="noStrike">
                          <a:solidFill>
                            <a:srgbClr val="000000"/>
                          </a:solidFill>
                          <a:effectLst/>
                          <a:latin typeface="Calibri" panose="020F0502020204030204" pitchFamily="34" charset="0"/>
                        </a:rPr>
                        <a:t>Who First Defibrillated the Patient</a:t>
                      </a:r>
                    </a:p>
                  </a:txBody>
                  <a:tcPr marL="7620" marR="7620" marT="7620" marB="0" anchor="b"/>
                </a:tc>
                <a:tc>
                  <a:txBody>
                    <a:bodyPr/>
                    <a:lstStyle/>
                    <a:p>
                      <a:pPr algn="ctr" fontAlgn="b"/>
                      <a:r>
                        <a:rPr lang="en-US" sz="1800" b="0" i="0" u="none" strike="noStrike">
                          <a:solidFill>
                            <a:srgbClr val="000000"/>
                          </a:solidFill>
                          <a:effectLst/>
                          <a:latin typeface="Calibri" panose="020F0502020204030204" pitchFamily="34" charset="0"/>
                        </a:rPr>
                        <a:t>National</a:t>
                      </a:r>
                    </a:p>
                  </a:txBody>
                  <a:tcPr marL="7620" marR="7620" marT="7620" marB="0" anchor="b"/>
                </a:tc>
                <a:tc>
                  <a:txBody>
                    <a:bodyPr/>
                    <a:lstStyle/>
                    <a:p>
                      <a:pPr algn="ctr" fontAlgn="b"/>
                      <a:r>
                        <a:rPr lang="en-US" sz="1800" b="0" i="0" u="none" strike="noStrike">
                          <a:solidFill>
                            <a:srgbClr val="000000"/>
                          </a:solidFill>
                          <a:effectLst/>
                          <a:latin typeface="Calibri" panose="020F0502020204030204" pitchFamily="34" charset="0"/>
                        </a:rPr>
                        <a:t>State</a:t>
                      </a:r>
                    </a:p>
                  </a:txBody>
                  <a:tcPr marL="7620" marR="7620" marT="7620" marB="0" anchor="b"/>
                </a:tc>
                <a:extLst>
                  <a:ext uri="{0D108BD9-81ED-4DB2-BD59-A6C34878D82A}">
                    <a16:rowId xmlns:a16="http://schemas.microsoft.com/office/drawing/2014/main" val="3575858652"/>
                  </a:ext>
                </a:extLst>
              </a:tr>
              <a:tr h="402396">
                <a:tc>
                  <a:txBody>
                    <a:bodyPr/>
                    <a:lstStyle/>
                    <a:p>
                      <a:pPr algn="ctr" fontAlgn="b"/>
                      <a:r>
                        <a:rPr lang="en-US" sz="1800" b="0" i="0" u="none" strike="noStrike">
                          <a:solidFill>
                            <a:schemeClr val="tx1"/>
                          </a:solidFill>
                          <a:effectLst/>
                          <a:latin typeface="Calibri" panose="020F0502020204030204" pitchFamily="34" charset="0"/>
                        </a:rPr>
                        <a:t>eDisposition.28</a:t>
                      </a:r>
                    </a:p>
                  </a:txBody>
                  <a:tcPr marL="7620" marR="7620" marT="7620" marB="0" anchor="b"/>
                </a:tc>
                <a:tc>
                  <a:txBody>
                    <a:bodyPr/>
                    <a:lstStyle/>
                    <a:p>
                      <a:pPr algn="l" fontAlgn="b"/>
                      <a:r>
                        <a:rPr lang="en-US" sz="1800" b="0" i="0" u="none" strike="noStrike">
                          <a:solidFill>
                            <a:srgbClr val="000000"/>
                          </a:solidFill>
                          <a:effectLst/>
                          <a:latin typeface="Calibri" panose="020F0502020204030204" pitchFamily="34" charset="0"/>
                        </a:rPr>
                        <a:t>Patient Evaluation/Care</a:t>
                      </a:r>
                    </a:p>
                  </a:txBody>
                  <a:tcPr marL="7620" marR="7620" marT="7620" marB="0" anchor="b"/>
                </a:tc>
                <a:tc>
                  <a:txBody>
                    <a:bodyPr/>
                    <a:lstStyle/>
                    <a:p>
                      <a:pPr algn="ctr" fontAlgn="b"/>
                      <a:r>
                        <a:rPr lang="en-US" sz="1800" b="0" i="0" u="none" strike="noStrike">
                          <a:solidFill>
                            <a:srgbClr val="000000"/>
                          </a:solidFill>
                          <a:effectLst/>
                          <a:latin typeface="Calibri" panose="020F0502020204030204" pitchFamily="34" charset="0"/>
                        </a:rPr>
                        <a:t>National</a:t>
                      </a:r>
                    </a:p>
                  </a:txBody>
                  <a:tcPr marL="7620" marR="7620" marT="7620" marB="0" anchor="b"/>
                </a:tc>
                <a:tc>
                  <a:txBody>
                    <a:bodyPr/>
                    <a:lstStyle/>
                    <a:p>
                      <a:pPr algn="ctr" fontAlgn="b"/>
                      <a:r>
                        <a:rPr lang="en-US" sz="1800" b="0" i="0" u="none" strike="noStrike">
                          <a:solidFill>
                            <a:srgbClr val="000000"/>
                          </a:solidFill>
                          <a:effectLst/>
                          <a:latin typeface="Calibri" panose="020F0502020204030204" pitchFamily="34" charset="0"/>
                        </a:rPr>
                        <a:t>State</a:t>
                      </a:r>
                    </a:p>
                  </a:txBody>
                  <a:tcPr marL="7620" marR="7620" marT="7620" marB="0" anchor="b"/>
                </a:tc>
                <a:extLst>
                  <a:ext uri="{0D108BD9-81ED-4DB2-BD59-A6C34878D82A}">
                    <a16:rowId xmlns:a16="http://schemas.microsoft.com/office/drawing/2014/main" val="3725796377"/>
                  </a:ext>
                </a:extLst>
              </a:tr>
              <a:tr h="402396">
                <a:tc>
                  <a:txBody>
                    <a:bodyPr/>
                    <a:lstStyle/>
                    <a:p>
                      <a:pPr algn="ctr" fontAlgn="b"/>
                      <a:r>
                        <a:rPr lang="en-US" sz="1800" b="0" i="0" u="none" strike="noStrike">
                          <a:solidFill>
                            <a:schemeClr val="tx1"/>
                          </a:solidFill>
                          <a:effectLst/>
                          <a:latin typeface="Calibri" panose="020F0502020204030204" pitchFamily="34" charset="0"/>
                        </a:rPr>
                        <a:t>eDisposition.29</a:t>
                      </a:r>
                    </a:p>
                  </a:txBody>
                  <a:tcPr marL="7620" marR="7620" marT="7620" marB="0" anchor="b"/>
                </a:tc>
                <a:tc>
                  <a:txBody>
                    <a:bodyPr/>
                    <a:lstStyle/>
                    <a:p>
                      <a:pPr algn="l" fontAlgn="b"/>
                      <a:r>
                        <a:rPr lang="en-US" sz="1800" b="0" i="0" u="none" strike="noStrike">
                          <a:solidFill>
                            <a:srgbClr val="000000"/>
                          </a:solidFill>
                          <a:effectLst/>
                          <a:latin typeface="Calibri" panose="020F0502020204030204" pitchFamily="34" charset="0"/>
                        </a:rPr>
                        <a:t>Crew Disposition</a:t>
                      </a:r>
                    </a:p>
                  </a:txBody>
                  <a:tcPr marL="7620" marR="7620" marT="7620" marB="0" anchor="b"/>
                </a:tc>
                <a:tc>
                  <a:txBody>
                    <a:bodyPr/>
                    <a:lstStyle/>
                    <a:p>
                      <a:pPr algn="ctr" fontAlgn="b"/>
                      <a:r>
                        <a:rPr lang="en-US" sz="1800" b="0" i="0" u="none" strike="noStrike" dirty="0">
                          <a:solidFill>
                            <a:srgbClr val="000000"/>
                          </a:solidFill>
                          <a:effectLst/>
                          <a:latin typeface="Calibri" panose="020F0502020204030204" pitchFamily="34" charset="0"/>
                        </a:rPr>
                        <a:t>National</a:t>
                      </a:r>
                    </a:p>
                  </a:txBody>
                  <a:tcPr marL="7620" marR="7620" marT="7620" marB="0" anchor="b"/>
                </a:tc>
                <a:tc>
                  <a:txBody>
                    <a:bodyPr/>
                    <a:lstStyle/>
                    <a:p>
                      <a:pPr algn="ctr" fontAlgn="b"/>
                      <a:r>
                        <a:rPr lang="en-US" sz="1800" b="0" i="0" u="none" strike="noStrike">
                          <a:solidFill>
                            <a:srgbClr val="000000"/>
                          </a:solidFill>
                          <a:effectLst/>
                          <a:latin typeface="Calibri" panose="020F0502020204030204" pitchFamily="34" charset="0"/>
                        </a:rPr>
                        <a:t>State</a:t>
                      </a:r>
                    </a:p>
                  </a:txBody>
                  <a:tcPr marL="7620" marR="7620" marT="7620" marB="0" anchor="b"/>
                </a:tc>
                <a:extLst>
                  <a:ext uri="{0D108BD9-81ED-4DB2-BD59-A6C34878D82A}">
                    <a16:rowId xmlns:a16="http://schemas.microsoft.com/office/drawing/2014/main" val="2786312490"/>
                  </a:ext>
                </a:extLst>
              </a:tr>
              <a:tr h="402396">
                <a:tc>
                  <a:txBody>
                    <a:bodyPr/>
                    <a:lstStyle/>
                    <a:p>
                      <a:pPr algn="ctr" fontAlgn="b"/>
                      <a:r>
                        <a:rPr lang="en-US" sz="1800" b="0" i="0" u="none" strike="noStrike">
                          <a:solidFill>
                            <a:schemeClr val="tx1"/>
                          </a:solidFill>
                          <a:effectLst/>
                          <a:latin typeface="Calibri" panose="020F0502020204030204" pitchFamily="34" charset="0"/>
                        </a:rPr>
                        <a:t>eDisposition.30</a:t>
                      </a:r>
                    </a:p>
                  </a:txBody>
                  <a:tcPr marL="7620" marR="7620" marT="7620" marB="0" anchor="b"/>
                </a:tc>
                <a:tc>
                  <a:txBody>
                    <a:bodyPr/>
                    <a:lstStyle/>
                    <a:p>
                      <a:pPr algn="l" fontAlgn="b"/>
                      <a:r>
                        <a:rPr lang="en-US" sz="1800" b="0" i="0" u="none" strike="noStrike">
                          <a:solidFill>
                            <a:srgbClr val="000000"/>
                          </a:solidFill>
                          <a:effectLst/>
                          <a:latin typeface="Calibri" panose="020F0502020204030204" pitchFamily="34" charset="0"/>
                        </a:rPr>
                        <a:t>Transport Disposition</a:t>
                      </a:r>
                    </a:p>
                  </a:txBody>
                  <a:tcPr marL="7620" marR="7620" marT="7620" marB="0" anchor="b"/>
                </a:tc>
                <a:tc>
                  <a:txBody>
                    <a:bodyPr/>
                    <a:lstStyle/>
                    <a:p>
                      <a:pPr algn="ctr" fontAlgn="b"/>
                      <a:r>
                        <a:rPr lang="en-US" sz="1800" b="0" i="0" u="none" strike="noStrike">
                          <a:solidFill>
                            <a:srgbClr val="000000"/>
                          </a:solidFill>
                          <a:effectLst/>
                          <a:latin typeface="Calibri" panose="020F0502020204030204" pitchFamily="34" charset="0"/>
                        </a:rPr>
                        <a:t>National</a:t>
                      </a:r>
                    </a:p>
                  </a:txBody>
                  <a:tcPr marL="7620" marR="7620" marT="7620" marB="0" anchor="b"/>
                </a:tc>
                <a:tc>
                  <a:txBody>
                    <a:bodyPr/>
                    <a:lstStyle/>
                    <a:p>
                      <a:pPr algn="ctr" fontAlgn="b"/>
                      <a:r>
                        <a:rPr lang="en-US" sz="1800" b="0" i="0" u="none" strike="noStrike">
                          <a:solidFill>
                            <a:srgbClr val="000000"/>
                          </a:solidFill>
                          <a:effectLst/>
                          <a:latin typeface="Calibri" panose="020F0502020204030204" pitchFamily="34" charset="0"/>
                        </a:rPr>
                        <a:t>State</a:t>
                      </a:r>
                    </a:p>
                  </a:txBody>
                  <a:tcPr marL="7620" marR="7620" marT="7620" marB="0" anchor="b"/>
                </a:tc>
                <a:extLst>
                  <a:ext uri="{0D108BD9-81ED-4DB2-BD59-A6C34878D82A}">
                    <a16:rowId xmlns:a16="http://schemas.microsoft.com/office/drawing/2014/main" val="2037334658"/>
                  </a:ext>
                </a:extLst>
              </a:tr>
              <a:tr h="402396">
                <a:tc>
                  <a:txBody>
                    <a:bodyPr/>
                    <a:lstStyle/>
                    <a:p>
                      <a:pPr algn="ctr" fontAlgn="b"/>
                      <a:r>
                        <a:rPr lang="en-US" sz="1800" b="0" i="0" u="none" strike="noStrike">
                          <a:solidFill>
                            <a:schemeClr val="tx1"/>
                          </a:solidFill>
                          <a:effectLst/>
                          <a:latin typeface="Calibri" panose="020F0502020204030204" pitchFamily="34" charset="0"/>
                        </a:rPr>
                        <a:t>eDisposition.31</a:t>
                      </a:r>
                    </a:p>
                  </a:txBody>
                  <a:tcPr marL="7620" marR="7620" marT="7620" marB="0" anchor="b"/>
                </a:tc>
                <a:tc>
                  <a:txBody>
                    <a:bodyPr/>
                    <a:lstStyle/>
                    <a:p>
                      <a:pPr algn="l" fontAlgn="b"/>
                      <a:r>
                        <a:rPr lang="en-US" sz="1800" b="0" i="0" u="none" strike="noStrike">
                          <a:solidFill>
                            <a:srgbClr val="000000"/>
                          </a:solidFill>
                          <a:effectLst/>
                          <a:latin typeface="Calibri" panose="020F0502020204030204" pitchFamily="34" charset="0"/>
                        </a:rPr>
                        <a:t>Reason for Refusal/Release</a:t>
                      </a:r>
                    </a:p>
                  </a:txBody>
                  <a:tcPr marL="7620" marR="7620" marT="7620" marB="0" anchor="b"/>
                </a:tc>
                <a:tc>
                  <a:txBody>
                    <a:bodyPr/>
                    <a:lstStyle/>
                    <a:p>
                      <a:pPr algn="ctr" fontAlgn="b"/>
                      <a:r>
                        <a:rPr lang="en-US" sz="1800" b="0" i="0" u="none" strike="noStrike">
                          <a:solidFill>
                            <a:srgbClr val="000000"/>
                          </a:solidFill>
                          <a:effectLst/>
                          <a:latin typeface="Calibri" panose="020F0502020204030204" pitchFamily="34" charset="0"/>
                        </a:rPr>
                        <a:t> </a:t>
                      </a:r>
                    </a:p>
                  </a:txBody>
                  <a:tcPr marL="7620" marR="7620" marT="7620" marB="0" anchor="b"/>
                </a:tc>
                <a:tc>
                  <a:txBody>
                    <a:bodyPr/>
                    <a:lstStyle/>
                    <a:p>
                      <a:pPr algn="ctr" fontAlgn="b"/>
                      <a:r>
                        <a:rPr lang="en-US" sz="1800" b="0" i="0" u="none" strike="noStrike">
                          <a:solidFill>
                            <a:srgbClr val="000000"/>
                          </a:solidFill>
                          <a:effectLst/>
                          <a:latin typeface="Calibri" panose="020F0502020204030204" pitchFamily="34" charset="0"/>
                        </a:rPr>
                        <a:t> </a:t>
                      </a:r>
                    </a:p>
                  </a:txBody>
                  <a:tcPr marL="7620" marR="7620" marT="7620" marB="0" anchor="b"/>
                </a:tc>
                <a:extLst>
                  <a:ext uri="{0D108BD9-81ED-4DB2-BD59-A6C34878D82A}">
                    <a16:rowId xmlns:a16="http://schemas.microsoft.com/office/drawing/2014/main" val="1069330297"/>
                  </a:ext>
                </a:extLst>
              </a:tr>
              <a:tr h="402396">
                <a:tc>
                  <a:txBody>
                    <a:bodyPr/>
                    <a:lstStyle/>
                    <a:p>
                      <a:pPr algn="ctr" fontAlgn="b"/>
                      <a:r>
                        <a:rPr lang="en-US" sz="1800" b="0" i="0" u="none" strike="noStrike">
                          <a:solidFill>
                            <a:schemeClr val="tx1"/>
                          </a:solidFill>
                          <a:effectLst/>
                          <a:latin typeface="Calibri" panose="020F0502020204030204" pitchFamily="34" charset="0"/>
                        </a:rPr>
                        <a:t>eDisposition.32</a:t>
                      </a:r>
                    </a:p>
                  </a:txBody>
                  <a:tcPr marL="7620" marR="7620" marT="7620" marB="0" anchor="b"/>
                </a:tc>
                <a:tc>
                  <a:txBody>
                    <a:bodyPr/>
                    <a:lstStyle/>
                    <a:p>
                      <a:pPr algn="l" fontAlgn="b"/>
                      <a:r>
                        <a:rPr lang="en-US" sz="1800" b="0" i="0" u="none" strike="noStrike">
                          <a:solidFill>
                            <a:srgbClr val="000000"/>
                          </a:solidFill>
                          <a:effectLst/>
                          <a:latin typeface="Calibri" panose="020F0502020204030204" pitchFamily="34" charset="0"/>
                        </a:rPr>
                        <a:t>Level of Care Provided per Protocol</a:t>
                      </a:r>
                    </a:p>
                  </a:txBody>
                  <a:tcPr marL="7620" marR="7620" marT="7620" marB="0" anchor="b"/>
                </a:tc>
                <a:tc>
                  <a:txBody>
                    <a:bodyPr/>
                    <a:lstStyle/>
                    <a:p>
                      <a:pPr algn="ctr" fontAlgn="b"/>
                      <a:r>
                        <a:rPr lang="en-US" sz="1800" b="0" i="0" u="none" strike="noStrike">
                          <a:solidFill>
                            <a:srgbClr val="000000"/>
                          </a:solidFill>
                          <a:effectLst/>
                          <a:latin typeface="Calibri" panose="020F0502020204030204" pitchFamily="34" charset="0"/>
                        </a:rPr>
                        <a:t>National</a:t>
                      </a:r>
                    </a:p>
                  </a:txBody>
                  <a:tcPr marL="7620" marR="7620" marT="7620" marB="0" anchor="b"/>
                </a:tc>
                <a:tc>
                  <a:txBody>
                    <a:bodyPr/>
                    <a:lstStyle/>
                    <a:p>
                      <a:pPr algn="ctr" fontAlgn="b"/>
                      <a:r>
                        <a:rPr lang="en-US" sz="1800" b="0" i="0" u="none" strike="noStrike">
                          <a:solidFill>
                            <a:srgbClr val="000000"/>
                          </a:solidFill>
                          <a:effectLst/>
                          <a:latin typeface="Calibri" panose="020F0502020204030204" pitchFamily="34" charset="0"/>
                        </a:rPr>
                        <a:t>State</a:t>
                      </a:r>
                    </a:p>
                  </a:txBody>
                  <a:tcPr marL="7620" marR="7620" marT="7620" marB="0" anchor="b"/>
                </a:tc>
                <a:extLst>
                  <a:ext uri="{0D108BD9-81ED-4DB2-BD59-A6C34878D82A}">
                    <a16:rowId xmlns:a16="http://schemas.microsoft.com/office/drawing/2014/main" val="2877959000"/>
                  </a:ext>
                </a:extLst>
              </a:tr>
              <a:tr h="402396">
                <a:tc>
                  <a:txBody>
                    <a:bodyPr/>
                    <a:lstStyle/>
                    <a:p>
                      <a:pPr algn="ctr" fontAlgn="b"/>
                      <a:r>
                        <a:rPr lang="en-US" sz="1800" b="0" i="0" u="none" strike="noStrike">
                          <a:solidFill>
                            <a:schemeClr val="tx1"/>
                          </a:solidFill>
                          <a:effectLst/>
                          <a:latin typeface="Calibri" panose="020F0502020204030204" pitchFamily="34" charset="0"/>
                        </a:rPr>
                        <a:t>eSituation.19</a:t>
                      </a:r>
                    </a:p>
                  </a:txBody>
                  <a:tcPr marL="7620" marR="7620" marT="7620" marB="0" anchor="b"/>
                </a:tc>
                <a:tc>
                  <a:txBody>
                    <a:bodyPr/>
                    <a:lstStyle/>
                    <a:p>
                      <a:pPr algn="l" fontAlgn="b"/>
                      <a:r>
                        <a:rPr lang="en-US" sz="1800" b="0" i="0" u="none" strike="noStrike">
                          <a:solidFill>
                            <a:srgbClr val="000000"/>
                          </a:solidFill>
                          <a:effectLst/>
                          <a:latin typeface="Calibri" panose="020F0502020204030204" pitchFamily="34" charset="0"/>
                        </a:rPr>
                        <a:t>Justification for Transfer or Encounter</a:t>
                      </a:r>
                    </a:p>
                  </a:txBody>
                  <a:tcPr marL="7620" marR="7620" marT="7620" marB="0" anchor="b"/>
                </a:tc>
                <a:tc>
                  <a:txBody>
                    <a:bodyPr/>
                    <a:lstStyle/>
                    <a:p>
                      <a:pPr algn="ctr" fontAlgn="b"/>
                      <a:r>
                        <a:rPr lang="en-US" sz="1800" b="0" i="0" u="none" strike="noStrike">
                          <a:solidFill>
                            <a:srgbClr val="000000"/>
                          </a:solidFill>
                          <a:effectLst/>
                          <a:latin typeface="Calibri" panose="020F0502020204030204" pitchFamily="34" charset="0"/>
                        </a:rPr>
                        <a:t> </a:t>
                      </a:r>
                    </a:p>
                  </a:txBody>
                  <a:tcPr marL="7620" marR="7620" marT="7620" marB="0" anchor="b"/>
                </a:tc>
                <a:tc>
                  <a:txBody>
                    <a:bodyPr/>
                    <a:lstStyle/>
                    <a:p>
                      <a:pPr algn="ctr" fontAlgn="b"/>
                      <a:r>
                        <a:rPr lang="en-US" sz="1800" b="0" i="0" u="none" strike="noStrike" dirty="0">
                          <a:solidFill>
                            <a:srgbClr val="000000"/>
                          </a:solidFill>
                          <a:effectLst/>
                          <a:latin typeface="Calibri" panose="020F0502020204030204" pitchFamily="34" charset="0"/>
                        </a:rPr>
                        <a:t>State</a:t>
                      </a:r>
                    </a:p>
                  </a:txBody>
                  <a:tcPr marL="7620" marR="7620" marT="7620" marB="0" anchor="b"/>
                </a:tc>
                <a:extLst>
                  <a:ext uri="{0D108BD9-81ED-4DB2-BD59-A6C34878D82A}">
                    <a16:rowId xmlns:a16="http://schemas.microsoft.com/office/drawing/2014/main" val="3512726296"/>
                  </a:ext>
                </a:extLst>
              </a:tr>
            </a:tbl>
          </a:graphicData>
        </a:graphic>
      </p:graphicFrame>
      <p:sp>
        <p:nvSpPr>
          <p:cNvPr id="3" name="Title 2">
            <a:extLst>
              <a:ext uri="{FF2B5EF4-FFF2-40B4-BE49-F238E27FC236}">
                <a16:creationId xmlns:a16="http://schemas.microsoft.com/office/drawing/2014/main" id="{399E9C06-1195-4336-EFDB-7D7E01855DB6}"/>
              </a:ext>
            </a:extLst>
          </p:cNvPr>
          <p:cNvSpPr>
            <a:spLocks noGrp="1"/>
          </p:cNvSpPr>
          <p:nvPr>
            <p:ph type="title"/>
          </p:nvPr>
        </p:nvSpPr>
        <p:spPr/>
        <p:txBody>
          <a:bodyPr>
            <a:normAutofit fontScale="90000"/>
          </a:bodyPr>
          <a:lstStyle/>
          <a:p>
            <a:r>
              <a:rPr lang="en-US"/>
              <a:t>v3.5 New Elements Added (11) - Required</a:t>
            </a:r>
          </a:p>
        </p:txBody>
      </p:sp>
    </p:spTree>
    <p:extLst>
      <p:ext uri="{BB962C8B-B14F-4D97-AF65-F5344CB8AC3E}">
        <p14:creationId xmlns:p14="http://schemas.microsoft.com/office/powerpoint/2010/main" val="3411122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C436E2D4-5283-751C-C5D4-7F329F5F5D80}"/>
              </a:ext>
            </a:extLst>
          </p:cNvPr>
          <p:cNvGraphicFramePr>
            <a:graphicFrameLocks noGrp="1"/>
          </p:cNvGraphicFramePr>
          <p:nvPr>
            <p:ph sz="quarter" idx="10"/>
            <p:extLst>
              <p:ext uri="{D42A27DB-BD31-4B8C-83A1-F6EECF244321}">
                <p14:modId xmlns:p14="http://schemas.microsoft.com/office/powerpoint/2010/main" val="2550777281"/>
              </p:ext>
            </p:extLst>
          </p:nvPr>
        </p:nvGraphicFramePr>
        <p:xfrm>
          <a:off x="838200" y="1624095"/>
          <a:ext cx="10238295" cy="4498317"/>
        </p:xfrm>
        <a:graphic>
          <a:graphicData uri="http://schemas.openxmlformats.org/drawingml/2006/table">
            <a:tbl>
              <a:tblPr firstRow="1" bandRow="1">
                <a:tableStyleId>{5C22544A-7EE6-4342-B048-85BDC9FD1C3A}</a:tableStyleId>
              </a:tblPr>
              <a:tblGrid>
                <a:gridCol w="1891768">
                  <a:extLst>
                    <a:ext uri="{9D8B030D-6E8A-4147-A177-3AD203B41FA5}">
                      <a16:colId xmlns:a16="http://schemas.microsoft.com/office/drawing/2014/main" val="4104204276"/>
                    </a:ext>
                  </a:extLst>
                </a:gridCol>
                <a:gridCol w="7319511">
                  <a:extLst>
                    <a:ext uri="{9D8B030D-6E8A-4147-A177-3AD203B41FA5}">
                      <a16:colId xmlns:a16="http://schemas.microsoft.com/office/drawing/2014/main" val="1167349706"/>
                    </a:ext>
                  </a:extLst>
                </a:gridCol>
                <a:gridCol w="1027016">
                  <a:extLst>
                    <a:ext uri="{9D8B030D-6E8A-4147-A177-3AD203B41FA5}">
                      <a16:colId xmlns:a16="http://schemas.microsoft.com/office/drawing/2014/main" val="2059660500"/>
                    </a:ext>
                  </a:extLst>
                </a:gridCol>
              </a:tblGrid>
              <a:tr h="272092">
                <a:tc>
                  <a:txBody>
                    <a:bodyPr/>
                    <a:lstStyle/>
                    <a:p>
                      <a:pPr algn="ctr" fontAlgn="b"/>
                      <a:r>
                        <a:rPr lang="en-US" sz="1800" b="1" i="0" u="none" strike="noStrike">
                          <a:solidFill>
                            <a:srgbClr val="FFFFFF"/>
                          </a:solidFill>
                          <a:effectLst/>
                          <a:latin typeface="Calibri" panose="020F0502020204030204" pitchFamily="34" charset="0"/>
                        </a:rPr>
                        <a:t>Element Number</a:t>
                      </a:r>
                    </a:p>
                  </a:txBody>
                  <a:tcPr marL="7620" marR="7620" marT="7620" marB="0" anchor="b"/>
                </a:tc>
                <a:tc>
                  <a:txBody>
                    <a:bodyPr/>
                    <a:lstStyle/>
                    <a:p>
                      <a:pPr algn="ctr" fontAlgn="b"/>
                      <a:r>
                        <a:rPr lang="en-US" sz="1800" b="1" i="0" u="none" strike="noStrike">
                          <a:solidFill>
                            <a:srgbClr val="FFFFFF"/>
                          </a:solidFill>
                          <a:effectLst/>
                          <a:latin typeface="Calibri" panose="020F0502020204030204" pitchFamily="34" charset="0"/>
                        </a:rPr>
                        <a:t>Element Name</a:t>
                      </a:r>
                    </a:p>
                  </a:txBody>
                  <a:tcPr marL="7620" marR="7620" marT="7620" marB="0" anchor="b"/>
                </a:tc>
                <a:tc>
                  <a:txBody>
                    <a:bodyPr/>
                    <a:lstStyle/>
                    <a:p>
                      <a:pPr algn="ctr" fontAlgn="b"/>
                      <a:r>
                        <a:rPr lang="en-US" sz="1800" b="1" i="0" u="none" strike="noStrike">
                          <a:solidFill>
                            <a:srgbClr val="FFFFFF"/>
                          </a:solidFill>
                          <a:effectLst/>
                          <a:latin typeface="Calibri" panose="020F0502020204030204" pitchFamily="34" charset="0"/>
                        </a:rPr>
                        <a:t>Usage</a:t>
                      </a:r>
                    </a:p>
                  </a:txBody>
                  <a:tcPr marL="7620" marR="7620" marT="7620" marB="0" anchor="b"/>
                </a:tc>
                <a:extLst>
                  <a:ext uri="{0D108BD9-81ED-4DB2-BD59-A6C34878D82A}">
                    <a16:rowId xmlns:a16="http://schemas.microsoft.com/office/drawing/2014/main" val="668256623"/>
                  </a:ext>
                </a:extLst>
              </a:tr>
              <a:tr h="383307">
                <a:tc>
                  <a:txBody>
                    <a:bodyPr/>
                    <a:lstStyle/>
                    <a:p>
                      <a:pPr algn="ctr" fontAlgn="b"/>
                      <a:r>
                        <a:rPr lang="en-US" sz="1800" b="0" i="0" u="none" strike="noStrike">
                          <a:solidFill>
                            <a:schemeClr val="tx1"/>
                          </a:solidFill>
                          <a:effectLst/>
                          <a:latin typeface="Calibri" panose="020F0502020204030204" pitchFamily="34" charset="0"/>
                        </a:rPr>
                        <a:t>ePatient.22</a:t>
                      </a:r>
                    </a:p>
                  </a:txBody>
                  <a:tcPr marL="7620" marR="7620" marT="7620" marB="0" anchor="b"/>
                </a:tc>
                <a:tc>
                  <a:txBody>
                    <a:bodyPr/>
                    <a:lstStyle/>
                    <a:p>
                      <a:pPr algn="l" fontAlgn="b"/>
                      <a:r>
                        <a:rPr lang="en-US" sz="1800" b="0" i="0" u="none" strike="noStrike">
                          <a:solidFill>
                            <a:srgbClr val="000000"/>
                          </a:solidFill>
                          <a:effectLst/>
                          <a:latin typeface="Calibri" panose="020F0502020204030204" pitchFamily="34" charset="0"/>
                        </a:rPr>
                        <a:t>Alternate Home Residence</a:t>
                      </a:r>
                    </a:p>
                  </a:txBody>
                  <a:tcPr marL="7620" marR="7620" marT="7620" marB="0" anchor="b"/>
                </a:tc>
                <a:tc>
                  <a:txBody>
                    <a:bodyPr/>
                    <a:lstStyle/>
                    <a:p>
                      <a:pPr algn="ctr" fontAlgn="b"/>
                      <a:r>
                        <a:rPr lang="en-US" sz="1800" b="0" i="0" u="none" strike="noStrike">
                          <a:solidFill>
                            <a:srgbClr val="000000"/>
                          </a:solidFill>
                          <a:effectLst/>
                          <a:latin typeface="Calibri" panose="020F0502020204030204" pitchFamily="34" charset="0"/>
                        </a:rPr>
                        <a:t> Optional</a:t>
                      </a:r>
                    </a:p>
                  </a:txBody>
                  <a:tcPr marL="7620" marR="7620" marT="7620" marB="0" anchor="b"/>
                </a:tc>
                <a:extLst>
                  <a:ext uri="{0D108BD9-81ED-4DB2-BD59-A6C34878D82A}">
                    <a16:rowId xmlns:a16="http://schemas.microsoft.com/office/drawing/2014/main" val="4050301340"/>
                  </a:ext>
                </a:extLst>
              </a:tr>
              <a:tr h="383307">
                <a:tc>
                  <a:txBody>
                    <a:bodyPr/>
                    <a:lstStyle/>
                    <a:p>
                      <a:pPr algn="ctr" fontAlgn="b"/>
                      <a:r>
                        <a:rPr lang="en-US" sz="1800" b="0" i="0" u="none" strike="noStrike">
                          <a:solidFill>
                            <a:schemeClr val="tx1"/>
                          </a:solidFill>
                          <a:effectLst/>
                          <a:latin typeface="Calibri" panose="020F0502020204030204" pitchFamily="34" charset="0"/>
                        </a:rPr>
                        <a:t>eTimes.17</a:t>
                      </a:r>
                    </a:p>
                  </a:txBody>
                  <a:tcPr marL="7620" marR="7620" marT="7620" marB="0" anchor="b"/>
                </a:tc>
                <a:tc>
                  <a:txBody>
                    <a:bodyPr/>
                    <a:lstStyle/>
                    <a:p>
                      <a:pPr algn="l" fontAlgn="b"/>
                      <a:r>
                        <a:rPr lang="en-US" sz="1800" b="0" i="0" u="none" strike="noStrike">
                          <a:solidFill>
                            <a:srgbClr val="000000"/>
                          </a:solidFill>
                          <a:effectLst/>
                          <a:latin typeface="Calibri" panose="020F0502020204030204" pitchFamily="34" charset="0"/>
                        </a:rPr>
                        <a:t>Unit Arrived at Staging Area Date/Time</a:t>
                      </a:r>
                    </a:p>
                  </a:txBody>
                  <a:tcPr marL="7620" marR="7620" marT="7620" marB="0" anchor="b"/>
                </a:tc>
                <a:tc>
                  <a:txBody>
                    <a:bodyPr/>
                    <a:lstStyle/>
                    <a:p>
                      <a:pPr algn="ctr" fontAlgn="b"/>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Optional</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934821641"/>
                  </a:ext>
                </a:extLst>
              </a:tr>
              <a:tr h="383307">
                <a:tc>
                  <a:txBody>
                    <a:bodyPr/>
                    <a:lstStyle/>
                    <a:p>
                      <a:pPr algn="ctr" fontAlgn="b"/>
                      <a:r>
                        <a:rPr lang="en-US" sz="1800" b="0" i="0" u="none" strike="noStrike">
                          <a:solidFill>
                            <a:schemeClr val="tx1"/>
                          </a:solidFill>
                          <a:effectLst/>
                          <a:latin typeface="Calibri" panose="020F0502020204030204" pitchFamily="34" charset="0"/>
                        </a:rPr>
                        <a:t>ePayment.59</a:t>
                      </a:r>
                    </a:p>
                  </a:txBody>
                  <a:tcPr marL="7620" marR="7620" marT="7620" marB="0" anchor="b"/>
                </a:tc>
                <a:tc>
                  <a:txBody>
                    <a:bodyPr/>
                    <a:lstStyle/>
                    <a:p>
                      <a:pPr algn="l" fontAlgn="b"/>
                      <a:r>
                        <a:rPr lang="en-US" sz="1800" b="0" i="0" u="none" strike="noStrike">
                          <a:solidFill>
                            <a:srgbClr val="000000"/>
                          </a:solidFill>
                          <a:effectLst/>
                          <a:latin typeface="Calibri" panose="020F0502020204030204" pitchFamily="34" charset="0"/>
                        </a:rPr>
                        <a:t>Insurance Company Phone Number</a:t>
                      </a:r>
                    </a:p>
                  </a:txBody>
                  <a:tcPr marL="7620" marR="7620" marT="7620" marB="0" anchor="b"/>
                </a:tc>
                <a:tc>
                  <a:txBody>
                    <a:bodyPr/>
                    <a:lstStyle/>
                    <a:p>
                      <a:pPr algn="ctr" fontAlgn="b"/>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Optional</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120949484"/>
                  </a:ext>
                </a:extLst>
              </a:tr>
              <a:tr h="383307">
                <a:tc>
                  <a:txBody>
                    <a:bodyPr/>
                    <a:lstStyle/>
                    <a:p>
                      <a:pPr algn="ctr" fontAlgn="b"/>
                      <a:r>
                        <a:rPr lang="en-US" sz="1800" b="0" i="0" u="none" strike="noStrike">
                          <a:solidFill>
                            <a:schemeClr val="tx1"/>
                          </a:solidFill>
                          <a:effectLst/>
                          <a:latin typeface="Calibri" panose="020F0502020204030204" pitchFamily="34" charset="0"/>
                        </a:rPr>
                        <a:t>ePayment.60</a:t>
                      </a:r>
                    </a:p>
                  </a:txBody>
                  <a:tcPr marL="7620" marR="7620" marT="7620" marB="0" anchor="b"/>
                </a:tc>
                <a:tc>
                  <a:txBody>
                    <a:bodyPr/>
                    <a:lstStyle/>
                    <a:p>
                      <a:pPr algn="l" fontAlgn="b"/>
                      <a:r>
                        <a:rPr lang="en-US" sz="1800" b="0" i="0" u="none" strike="noStrike">
                          <a:solidFill>
                            <a:srgbClr val="000000"/>
                          </a:solidFill>
                          <a:effectLst/>
                          <a:latin typeface="Calibri" panose="020F0502020204030204" pitchFamily="34" charset="0"/>
                        </a:rPr>
                        <a:t>Date of Birth of the Insured</a:t>
                      </a:r>
                    </a:p>
                  </a:txBody>
                  <a:tcPr marL="7620" marR="7620" marT="7620" marB="0" anchor="b"/>
                </a:tc>
                <a:tc>
                  <a:txBody>
                    <a:bodyPr/>
                    <a:lstStyle/>
                    <a:p>
                      <a:pPr algn="ctr" fontAlgn="b"/>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Optional</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860238991"/>
                  </a:ext>
                </a:extLst>
              </a:tr>
              <a:tr h="383307">
                <a:tc>
                  <a:txBody>
                    <a:bodyPr/>
                    <a:lstStyle/>
                    <a:p>
                      <a:pPr algn="ctr" fontAlgn="b"/>
                      <a:r>
                        <a:rPr lang="en-US" sz="1800" b="0" i="0" u="none" strike="noStrike">
                          <a:solidFill>
                            <a:schemeClr val="tx1"/>
                          </a:solidFill>
                          <a:effectLst/>
                          <a:latin typeface="Calibri" panose="020F0502020204030204" pitchFamily="34" charset="0"/>
                        </a:rPr>
                        <a:t>eArrest.10</a:t>
                      </a:r>
                    </a:p>
                  </a:txBody>
                  <a:tcPr marL="7620" marR="7620" marT="7620" marB="0" anchor="b"/>
                </a:tc>
                <a:tc>
                  <a:txBody>
                    <a:bodyPr/>
                    <a:lstStyle/>
                    <a:p>
                      <a:pPr algn="l" fontAlgn="b"/>
                      <a:r>
                        <a:rPr lang="en-US" sz="1800" b="0" i="0" u="none" strike="noStrike">
                          <a:solidFill>
                            <a:srgbClr val="000000"/>
                          </a:solidFill>
                          <a:effectLst/>
                          <a:latin typeface="Calibri" panose="020F0502020204030204" pitchFamily="34" charset="0"/>
                        </a:rPr>
                        <a:t>Therapeutic Hypothermia by EMS</a:t>
                      </a:r>
                    </a:p>
                  </a:txBody>
                  <a:tcPr marL="7620" marR="7620" marT="7620" marB="0" anchor="b"/>
                </a:tc>
                <a:tc>
                  <a:txBody>
                    <a:bodyPr/>
                    <a:lstStyle/>
                    <a:p>
                      <a:pPr algn="ctr" fontAlgn="b"/>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Optional</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995346531"/>
                  </a:ext>
                </a:extLst>
              </a:tr>
              <a:tr h="383307">
                <a:tc>
                  <a:txBody>
                    <a:bodyPr/>
                    <a:lstStyle/>
                    <a:p>
                      <a:pPr algn="ctr" fontAlgn="b"/>
                      <a:r>
                        <a:rPr lang="en-US" sz="1800" b="0" i="0" u="none" strike="noStrike">
                          <a:solidFill>
                            <a:schemeClr val="tx1"/>
                          </a:solidFill>
                          <a:effectLst/>
                          <a:latin typeface="Calibri" panose="020F0502020204030204" pitchFamily="34" charset="0"/>
                        </a:rPr>
                        <a:t>eHistory.20</a:t>
                      </a:r>
                    </a:p>
                  </a:txBody>
                  <a:tcPr marL="7620" marR="7620" marT="7620" marB="0" anchor="b"/>
                </a:tc>
                <a:tc>
                  <a:txBody>
                    <a:bodyPr/>
                    <a:lstStyle/>
                    <a:p>
                      <a:pPr algn="l" fontAlgn="b"/>
                      <a:r>
                        <a:rPr lang="en-US" sz="1800" b="0" i="0" u="none" strike="noStrike">
                          <a:solidFill>
                            <a:srgbClr val="000000"/>
                          </a:solidFill>
                          <a:effectLst/>
                          <a:latin typeface="Calibri" panose="020F0502020204030204" pitchFamily="34" charset="0"/>
                        </a:rPr>
                        <a:t>Current Medication Frequency</a:t>
                      </a:r>
                    </a:p>
                  </a:txBody>
                  <a:tcPr marL="7620" marR="7620" marT="7620" marB="0" anchor="b"/>
                </a:tc>
                <a:tc>
                  <a:txBody>
                    <a:bodyPr/>
                    <a:lstStyle/>
                    <a:p>
                      <a:pPr algn="ctr" fontAlgn="b"/>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Optional</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245945947"/>
                  </a:ext>
                </a:extLst>
              </a:tr>
              <a:tr h="383307">
                <a:tc>
                  <a:txBody>
                    <a:bodyPr/>
                    <a:lstStyle/>
                    <a:p>
                      <a:pPr algn="ctr" fontAlgn="b"/>
                      <a:r>
                        <a:rPr lang="en-US" sz="1800" b="0" i="0" u="none" strike="noStrike">
                          <a:solidFill>
                            <a:schemeClr val="tx1"/>
                          </a:solidFill>
                          <a:effectLst/>
                          <a:latin typeface="Calibri" panose="020F0502020204030204" pitchFamily="34" charset="0"/>
                        </a:rPr>
                        <a:t>eExam.22</a:t>
                      </a:r>
                    </a:p>
                  </a:txBody>
                  <a:tcPr marL="7620" marR="7620" marT="7620" marB="0" anchor="b"/>
                </a:tc>
                <a:tc>
                  <a:txBody>
                    <a:bodyPr/>
                    <a:lstStyle/>
                    <a:p>
                      <a:pPr algn="l" fontAlgn="b"/>
                      <a:r>
                        <a:rPr lang="en-US" sz="1800" b="0" i="0" u="none" strike="noStrike">
                          <a:solidFill>
                            <a:schemeClr val="tx1"/>
                          </a:solidFill>
                          <a:effectLst/>
                          <a:latin typeface="Calibri" panose="020F0502020204030204" pitchFamily="34" charset="0"/>
                        </a:rPr>
                        <a:t>Lung Assessment Finding Location</a:t>
                      </a:r>
                    </a:p>
                  </a:txBody>
                  <a:tcPr marL="7620" marR="7620" marT="7620" marB="0" anchor="b"/>
                </a:tc>
                <a:tc>
                  <a:txBody>
                    <a:bodyPr/>
                    <a:lstStyle/>
                    <a:p>
                      <a:pPr algn="ctr" fontAlgn="b"/>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Optional</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229904696"/>
                  </a:ext>
                </a:extLst>
              </a:tr>
              <a:tr h="383307">
                <a:tc>
                  <a:txBody>
                    <a:bodyPr/>
                    <a:lstStyle/>
                    <a:p>
                      <a:pPr algn="ctr" fontAlgn="b"/>
                      <a:r>
                        <a:rPr lang="en-US" sz="1800" b="0" i="0" u="none" strike="noStrike">
                          <a:solidFill>
                            <a:schemeClr val="tx1"/>
                          </a:solidFill>
                          <a:effectLst/>
                          <a:latin typeface="Calibri" panose="020F0502020204030204" pitchFamily="34" charset="0"/>
                        </a:rPr>
                        <a:t>eExam.23</a:t>
                      </a:r>
                    </a:p>
                  </a:txBody>
                  <a:tcPr marL="7620" marR="7620" marT="7620" marB="0" anchor="b"/>
                </a:tc>
                <a:tc>
                  <a:txBody>
                    <a:bodyPr/>
                    <a:lstStyle/>
                    <a:p>
                      <a:pPr algn="l" fontAlgn="b"/>
                      <a:r>
                        <a:rPr lang="en-US" sz="1800" b="0" i="0" u="none" strike="noStrike">
                          <a:solidFill>
                            <a:schemeClr val="tx1"/>
                          </a:solidFill>
                          <a:effectLst/>
                          <a:latin typeface="Calibri" panose="020F0502020204030204" pitchFamily="34" charset="0"/>
                        </a:rPr>
                        <a:t>Lung Assessment</a:t>
                      </a:r>
                    </a:p>
                  </a:txBody>
                  <a:tcPr marL="7620" marR="7620" marT="7620" marB="0" anchor="b"/>
                </a:tc>
                <a:tc>
                  <a:txBody>
                    <a:bodyPr/>
                    <a:lstStyle/>
                    <a:p>
                      <a:pPr algn="ctr" fontAlgn="b"/>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Optional</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112792666"/>
                  </a:ext>
                </a:extLst>
              </a:tr>
              <a:tr h="383307">
                <a:tc>
                  <a:txBody>
                    <a:bodyPr/>
                    <a:lstStyle/>
                    <a:p>
                      <a:pPr algn="ctr" fontAlgn="b"/>
                      <a:r>
                        <a:rPr lang="en-US" sz="1800" b="0" i="0" u="none" strike="noStrike">
                          <a:solidFill>
                            <a:schemeClr val="tx1"/>
                          </a:solidFill>
                          <a:effectLst/>
                          <a:latin typeface="Calibri" panose="020F0502020204030204" pitchFamily="34" charset="0"/>
                        </a:rPr>
                        <a:t>eExam.24</a:t>
                      </a:r>
                    </a:p>
                  </a:txBody>
                  <a:tcPr marL="7620" marR="7620" marT="7620" marB="0" anchor="b"/>
                </a:tc>
                <a:tc>
                  <a:txBody>
                    <a:bodyPr/>
                    <a:lstStyle/>
                    <a:p>
                      <a:pPr algn="l" fontAlgn="b"/>
                      <a:r>
                        <a:rPr lang="en-US" sz="1800" b="0" i="0" u="none" strike="noStrike">
                          <a:solidFill>
                            <a:schemeClr val="tx1"/>
                          </a:solidFill>
                          <a:effectLst/>
                          <a:latin typeface="Calibri" panose="020F0502020204030204" pitchFamily="34" charset="0"/>
                        </a:rPr>
                        <a:t>Chest Assessment Finding Location</a:t>
                      </a:r>
                    </a:p>
                  </a:txBody>
                  <a:tcPr marL="7620" marR="7620" marT="7620" marB="0" anchor="b"/>
                </a:tc>
                <a:tc>
                  <a:txBody>
                    <a:bodyPr/>
                    <a:lstStyle/>
                    <a:p>
                      <a:pPr algn="ctr" fontAlgn="b"/>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Optional</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46548974"/>
                  </a:ext>
                </a:extLst>
              </a:tr>
              <a:tr h="383307">
                <a:tc>
                  <a:txBody>
                    <a:bodyPr/>
                    <a:lstStyle/>
                    <a:p>
                      <a:pPr algn="ctr" fontAlgn="b"/>
                      <a:r>
                        <a:rPr lang="en-US" sz="1800" b="0" i="0" u="none" strike="noStrike">
                          <a:solidFill>
                            <a:schemeClr val="tx1"/>
                          </a:solidFill>
                          <a:effectLst/>
                          <a:latin typeface="Calibri" panose="020F0502020204030204" pitchFamily="34" charset="0"/>
                        </a:rPr>
                        <a:t>eExam.25</a:t>
                      </a:r>
                    </a:p>
                  </a:txBody>
                  <a:tcPr marL="7620" marR="7620" marT="7620" marB="0" anchor="b"/>
                </a:tc>
                <a:tc>
                  <a:txBody>
                    <a:bodyPr/>
                    <a:lstStyle/>
                    <a:p>
                      <a:pPr algn="l" fontAlgn="b"/>
                      <a:r>
                        <a:rPr lang="en-US" sz="1800" b="0" i="0" u="none" strike="noStrike">
                          <a:solidFill>
                            <a:schemeClr val="tx1"/>
                          </a:solidFill>
                          <a:effectLst/>
                          <a:latin typeface="Calibri" panose="020F0502020204030204" pitchFamily="34" charset="0"/>
                        </a:rPr>
                        <a:t>Chest Assessment</a:t>
                      </a:r>
                    </a:p>
                  </a:txBody>
                  <a:tcPr marL="7620" marR="7620" marT="7620" marB="0" anchor="b"/>
                </a:tc>
                <a:tc>
                  <a:txBody>
                    <a:bodyPr/>
                    <a:lstStyle/>
                    <a:p>
                      <a:pPr algn="ctr" fontAlgn="b"/>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Optional</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132506491"/>
                  </a:ext>
                </a:extLst>
              </a:tr>
              <a:tr h="383307">
                <a:tc>
                  <a:txBody>
                    <a:bodyPr/>
                    <a:lstStyle/>
                    <a:p>
                      <a:pPr algn="ctr" fontAlgn="b"/>
                      <a:r>
                        <a:rPr lang="en-US" sz="1800" b="0" i="0" u="none" strike="noStrike">
                          <a:solidFill>
                            <a:srgbClr val="000000"/>
                          </a:solidFill>
                          <a:effectLst/>
                          <a:latin typeface="Calibri" panose="020F0502020204030204" pitchFamily="34" charset="0"/>
                        </a:rPr>
                        <a:t>eScene.24</a:t>
                      </a:r>
                    </a:p>
                  </a:txBody>
                  <a:tcPr marL="7620" marR="7620" marT="7620" marB="0" anchor="b"/>
                </a:tc>
                <a:tc>
                  <a:txBody>
                    <a:bodyPr/>
                    <a:lstStyle/>
                    <a:p>
                      <a:pPr algn="l" fontAlgn="b"/>
                      <a:r>
                        <a:rPr lang="en-US" sz="1800" b="0" i="0" u="none" strike="noStrike">
                          <a:solidFill>
                            <a:srgbClr val="000000"/>
                          </a:solidFill>
                          <a:effectLst/>
                          <a:latin typeface="Calibri" panose="020F0502020204030204" pitchFamily="34" charset="0"/>
                        </a:rPr>
                        <a:t>First Other EMS or Public Safety Agency at Scene to Provide Patient Care</a:t>
                      </a:r>
                    </a:p>
                  </a:txBody>
                  <a:tcPr marL="7620" marR="7620" marT="7620" marB="0" anchor="b"/>
                </a:tc>
                <a:tc>
                  <a:txBody>
                    <a:bodyPr/>
                    <a:lstStyle/>
                    <a:p>
                      <a:pPr algn="ctr" fontAlgn="b"/>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Optional</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05659309"/>
                  </a:ext>
                </a:extLst>
              </a:tr>
            </a:tbl>
          </a:graphicData>
        </a:graphic>
      </p:graphicFrame>
      <p:sp>
        <p:nvSpPr>
          <p:cNvPr id="3" name="Title 2">
            <a:extLst>
              <a:ext uri="{FF2B5EF4-FFF2-40B4-BE49-F238E27FC236}">
                <a16:creationId xmlns:a16="http://schemas.microsoft.com/office/drawing/2014/main" id="{17560768-F7A4-78A3-5A69-F873AED1283A}"/>
              </a:ext>
            </a:extLst>
          </p:cNvPr>
          <p:cNvSpPr>
            <a:spLocks noGrp="1"/>
          </p:cNvSpPr>
          <p:nvPr>
            <p:ph type="title"/>
          </p:nvPr>
        </p:nvSpPr>
        <p:spPr/>
        <p:txBody>
          <a:bodyPr>
            <a:normAutofit fontScale="90000"/>
          </a:bodyPr>
          <a:lstStyle/>
          <a:p>
            <a:r>
              <a:rPr lang="en-US"/>
              <a:t>v3.5 Additional New Elements (11) - Optional</a:t>
            </a:r>
          </a:p>
        </p:txBody>
      </p:sp>
    </p:spTree>
    <p:extLst>
      <p:ext uri="{BB962C8B-B14F-4D97-AF65-F5344CB8AC3E}">
        <p14:creationId xmlns:p14="http://schemas.microsoft.com/office/powerpoint/2010/main" val="4078063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B5AF19-9871-00AF-3601-2C72040ACBDF}"/>
              </a:ext>
            </a:extLst>
          </p:cNvPr>
          <p:cNvSpPr>
            <a:spLocks noGrp="1"/>
          </p:cNvSpPr>
          <p:nvPr>
            <p:ph sz="quarter" idx="10"/>
          </p:nvPr>
        </p:nvSpPr>
        <p:spPr/>
        <p:txBody>
          <a:bodyPr/>
          <a:lstStyle/>
          <a:p>
            <a:pPr marL="342900" indent="-342900">
              <a:buFont typeface="Arial" panose="020B0604020202020204" pitchFamily="34" charset="0"/>
              <a:buChar char="•"/>
            </a:pPr>
            <a:r>
              <a:rPr lang="en-US"/>
              <a:t>All current and NEW (optional and required) v3.5 data elements have been added to the State EMS ePCR form and Print Report that are available in the NEMSIS data dictionary. </a:t>
            </a:r>
          </a:p>
          <a:p>
            <a:pPr marL="342900" indent="-342900">
              <a:buFont typeface="Arial" panose="020B0604020202020204" pitchFamily="34" charset="0"/>
              <a:buChar char="•"/>
            </a:pPr>
            <a:r>
              <a:rPr lang="en-US"/>
              <a:t>EMS Agencies will be responsible to add all the new optional and required fields on your custom ePCR form and print report (if applicable). </a:t>
            </a:r>
          </a:p>
          <a:p>
            <a:endParaRPr lang="en-US"/>
          </a:p>
        </p:txBody>
      </p:sp>
      <p:sp>
        <p:nvSpPr>
          <p:cNvPr id="3" name="Title 2">
            <a:extLst>
              <a:ext uri="{FF2B5EF4-FFF2-40B4-BE49-F238E27FC236}">
                <a16:creationId xmlns:a16="http://schemas.microsoft.com/office/drawing/2014/main" id="{DA909782-3E09-5D19-75DE-87EE9A9340E3}"/>
              </a:ext>
            </a:extLst>
          </p:cNvPr>
          <p:cNvSpPr>
            <a:spLocks noGrp="1"/>
          </p:cNvSpPr>
          <p:nvPr>
            <p:ph type="title"/>
          </p:nvPr>
        </p:nvSpPr>
        <p:spPr/>
        <p:txBody>
          <a:bodyPr>
            <a:normAutofit fontScale="90000"/>
          </a:bodyPr>
          <a:lstStyle/>
          <a:p>
            <a:r>
              <a:rPr lang="en-US"/>
              <a:t>New Data Fields added to EMS Form</a:t>
            </a:r>
          </a:p>
        </p:txBody>
      </p:sp>
    </p:spTree>
    <p:extLst>
      <p:ext uri="{BB962C8B-B14F-4D97-AF65-F5344CB8AC3E}">
        <p14:creationId xmlns:p14="http://schemas.microsoft.com/office/powerpoint/2010/main" val="2948402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04897B-2712-124C-4AD1-886AD6465ED9}"/>
              </a:ext>
            </a:extLst>
          </p:cNvPr>
          <p:cNvSpPr>
            <a:spLocks noGrp="1"/>
          </p:cNvSpPr>
          <p:nvPr>
            <p:ph sz="quarter" idx="10"/>
          </p:nvPr>
        </p:nvSpPr>
        <p:spPr/>
        <p:txBody>
          <a:bodyPr>
            <a:normAutofit lnSpcReduction="10000"/>
          </a:bodyPr>
          <a:lstStyle/>
          <a:p>
            <a:pPr marL="342900" indent="-342900">
              <a:buFont typeface="Arial" panose="020B0604020202020204" pitchFamily="34" charset="0"/>
              <a:buChar char="•"/>
            </a:pPr>
            <a:r>
              <a:rPr lang="en-US"/>
              <a:t>Also added additional data elements to </a:t>
            </a:r>
            <a:r>
              <a:rPr lang="en-US" b="1">
                <a:solidFill>
                  <a:srgbClr val="FF0000"/>
                </a:solidFill>
              </a:rPr>
              <a:t>current and v3.5 </a:t>
            </a:r>
            <a:r>
              <a:rPr lang="en-US"/>
              <a:t>ePCR form and Print Report.</a:t>
            </a:r>
          </a:p>
          <a:p>
            <a:pPr marL="1028700" lvl="1" indent="-342900"/>
            <a:r>
              <a:rPr lang="en-US">
                <a:latin typeface="Segoe UI" panose="020B0502040204020203" pitchFamily="34" charset="0"/>
                <a:cs typeface="Segoe UI" panose="020B0502040204020203" pitchFamily="34" charset="0"/>
              </a:rPr>
              <a:t>Stoke Scale Severity Score (itVitals.096)</a:t>
            </a:r>
          </a:p>
          <a:p>
            <a:pPr marL="1028700" lvl="1" indent="-342900"/>
            <a:r>
              <a:rPr lang="en-US">
                <a:latin typeface="Segoe UI" panose="020B0502040204020203" pitchFamily="34" charset="0"/>
                <a:cs typeface="Segoe UI" panose="020B0502040204020203" pitchFamily="34" charset="0"/>
              </a:rPr>
              <a:t>Patient Identification Number (MRN #) and Patient Identification Number (Armband #)</a:t>
            </a:r>
          </a:p>
          <a:p>
            <a:pPr marL="1485900" lvl="2" indent="-342900"/>
            <a:r>
              <a:rPr lang="en-US" sz="2400">
                <a:latin typeface="Segoe UI" panose="020B0502040204020203" pitchFamily="34" charset="0"/>
                <a:cs typeface="Segoe UI" panose="020B0502040204020203" pitchFamily="34" charset="0"/>
              </a:rPr>
              <a:t>External Report</a:t>
            </a:r>
            <a:r>
              <a:rPr lang="en-US"/>
              <a:t> </a:t>
            </a:r>
            <a:r>
              <a:rPr lang="en-US" sz="2400">
                <a:latin typeface="Segoe UI" panose="020B0502040204020203" pitchFamily="34" charset="0"/>
                <a:cs typeface="Segoe UI" panose="020B0502040204020203" pitchFamily="34" charset="0"/>
              </a:rPr>
              <a:t>Id, Number Type (eOutcome.03)</a:t>
            </a:r>
          </a:p>
          <a:p>
            <a:pPr marL="1485900" lvl="2" indent="-342900"/>
            <a:r>
              <a:rPr lang="en-US" sz="2400">
                <a:latin typeface="Segoe UI" panose="020B0502040204020203" pitchFamily="34" charset="0"/>
                <a:cs typeface="Segoe UI" panose="020B0502040204020203" pitchFamily="34" charset="0"/>
              </a:rPr>
              <a:t>External Report ID/Number (eOutcome.04)</a:t>
            </a:r>
          </a:p>
          <a:p>
            <a:pPr marL="1028700" lvl="1" indent="-342900"/>
            <a:r>
              <a:rPr lang="en-US">
                <a:latin typeface="Segoe UI" panose="020B0502040204020203" pitchFamily="34" charset="0"/>
                <a:cs typeface="Segoe UI" panose="020B0502040204020203" pitchFamily="34" charset="0"/>
              </a:rPr>
              <a:t>Another Provider on scene (non-EMS) (supplemental question)</a:t>
            </a:r>
          </a:p>
          <a:p>
            <a:pPr marL="1485900" lvl="2" indent="-342900"/>
            <a:r>
              <a:rPr lang="en-US" sz="2400">
                <a:latin typeface="Segoe UI" panose="020B0502040204020203" pitchFamily="34" charset="0"/>
                <a:cs typeface="Segoe UI" panose="020B0502040204020203" pitchFamily="34" charset="0"/>
              </a:rPr>
              <a:t>Telehealth/Nurse Navigator, etc. programs</a:t>
            </a:r>
          </a:p>
          <a:p>
            <a:pPr marL="1028700" lvl="1" indent="-342900"/>
            <a:r>
              <a:rPr lang="en-US">
                <a:latin typeface="Segoe UI" panose="020B0502040204020203" pitchFamily="34" charset="0"/>
                <a:cs typeface="Segoe UI" panose="020B0502040204020203" pitchFamily="34" charset="0"/>
              </a:rPr>
              <a:t>Alternative Disposition Offer and Result (et3Disposition.01)</a:t>
            </a:r>
          </a:p>
        </p:txBody>
      </p:sp>
      <p:sp>
        <p:nvSpPr>
          <p:cNvPr id="4" name="Title 3">
            <a:extLst>
              <a:ext uri="{FF2B5EF4-FFF2-40B4-BE49-F238E27FC236}">
                <a16:creationId xmlns:a16="http://schemas.microsoft.com/office/drawing/2014/main" id="{AC252C1F-010B-ADFF-78B0-ECDB356C2601}"/>
              </a:ext>
            </a:extLst>
          </p:cNvPr>
          <p:cNvSpPr>
            <a:spLocks noGrp="1"/>
          </p:cNvSpPr>
          <p:nvPr>
            <p:ph type="title"/>
          </p:nvPr>
        </p:nvSpPr>
        <p:spPr/>
        <p:txBody>
          <a:bodyPr>
            <a:normAutofit fontScale="90000"/>
          </a:bodyPr>
          <a:lstStyle/>
          <a:p>
            <a:r>
              <a:rPr lang="en-US"/>
              <a:t>Additional Fields Added to EMS Form</a:t>
            </a:r>
          </a:p>
        </p:txBody>
      </p:sp>
    </p:spTree>
    <p:extLst>
      <p:ext uri="{BB962C8B-B14F-4D97-AF65-F5344CB8AC3E}">
        <p14:creationId xmlns:p14="http://schemas.microsoft.com/office/powerpoint/2010/main" val="1258723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a:extLst>
              <a:ext uri="{FF2B5EF4-FFF2-40B4-BE49-F238E27FC236}">
                <a16:creationId xmlns:a16="http://schemas.microsoft.com/office/drawing/2014/main" id="{B3666225-E776-3DF1-0751-59AB896AAF17}"/>
              </a:ext>
            </a:extLst>
          </p:cNvPr>
          <p:cNvGraphicFramePr>
            <a:graphicFrameLocks noGrp="1"/>
          </p:cNvGraphicFramePr>
          <p:nvPr>
            <p:ph sz="quarter" idx="10"/>
            <p:extLst>
              <p:ext uri="{D42A27DB-BD31-4B8C-83A1-F6EECF244321}">
                <p14:modId xmlns:p14="http://schemas.microsoft.com/office/powerpoint/2010/main" val="375817384"/>
              </p:ext>
            </p:extLst>
          </p:nvPr>
        </p:nvGraphicFramePr>
        <p:xfrm>
          <a:off x="838201" y="1784351"/>
          <a:ext cx="9974345" cy="4239379"/>
        </p:xfrm>
        <a:graphic>
          <a:graphicData uri="http://schemas.openxmlformats.org/drawingml/2006/table">
            <a:tbl>
              <a:tblPr firstRow="1" bandRow="1">
                <a:tableStyleId>{5C22544A-7EE6-4342-B048-85BDC9FD1C3A}</a:tableStyleId>
              </a:tblPr>
              <a:tblGrid>
                <a:gridCol w="4341891">
                  <a:extLst>
                    <a:ext uri="{9D8B030D-6E8A-4147-A177-3AD203B41FA5}">
                      <a16:colId xmlns:a16="http://schemas.microsoft.com/office/drawing/2014/main" val="1772551349"/>
                    </a:ext>
                  </a:extLst>
                </a:gridCol>
                <a:gridCol w="1264752">
                  <a:extLst>
                    <a:ext uri="{9D8B030D-6E8A-4147-A177-3AD203B41FA5}">
                      <a16:colId xmlns:a16="http://schemas.microsoft.com/office/drawing/2014/main" val="623990791"/>
                    </a:ext>
                  </a:extLst>
                </a:gridCol>
                <a:gridCol w="4367702">
                  <a:extLst>
                    <a:ext uri="{9D8B030D-6E8A-4147-A177-3AD203B41FA5}">
                      <a16:colId xmlns:a16="http://schemas.microsoft.com/office/drawing/2014/main" val="398144542"/>
                    </a:ext>
                  </a:extLst>
                </a:gridCol>
              </a:tblGrid>
              <a:tr h="507696">
                <a:tc>
                  <a:txBody>
                    <a:bodyPr/>
                    <a:lstStyle/>
                    <a:p>
                      <a:pPr algn="l"/>
                      <a:r>
                        <a:rPr lang="en-US" sz="2000"/>
                        <a:t>Element Name/Number</a:t>
                      </a:r>
                    </a:p>
                  </a:txBody>
                  <a:tcPr anchor="b"/>
                </a:tc>
                <a:tc>
                  <a:txBody>
                    <a:bodyPr/>
                    <a:lstStyle/>
                    <a:p>
                      <a:pPr algn="ctr"/>
                      <a:r>
                        <a:rPr lang="en-US" sz="2000"/>
                        <a:t>Changes</a:t>
                      </a:r>
                    </a:p>
                  </a:txBody>
                  <a:tcPr anchor="b"/>
                </a:tc>
                <a:tc>
                  <a:txBody>
                    <a:bodyPr/>
                    <a:lstStyle/>
                    <a:p>
                      <a:pPr algn="l" fontAlgn="b"/>
                      <a:r>
                        <a:rPr lang="en-US" sz="2000" b="1" i="0" u="none" strike="noStrike">
                          <a:solidFill>
                            <a:srgbClr val="FFFFFF"/>
                          </a:solidFill>
                          <a:effectLst/>
                          <a:latin typeface="Calibri" panose="020F0502020204030204" pitchFamily="34" charset="0"/>
                        </a:rPr>
                        <a:t>Summary of Revision</a:t>
                      </a:r>
                    </a:p>
                  </a:txBody>
                  <a:tcPr anchor="b"/>
                </a:tc>
                <a:extLst>
                  <a:ext uri="{0D108BD9-81ED-4DB2-BD59-A6C34878D82A}">
                    <a16:rowId xmlns:a16="http://schemas.microsoft.com/office/drawing/2014/main" val="217292168"/>
                  </a:ext>
                </a:extLst>
              </a:tr>
              <a:tr h="618090">
                <a:tc>
                  <a:txBody>
                    <a:bodyPr/>
                    <a:lstStyle/>
                    <a:p>
                      <a:r>
                        <a:rPr lang="en-US" sz="1800"/>
                        <a:t>Incident/Patient Disposition –eDisposition.12</a:t>
                      </a:r>
                    </a:p>
                  </a:txBody>
                  <a:tcPr anchor="ctr"/>
                </a:tc>
                <a:tc>
                  <a:txBody>
                    <a:bodyPr/>
                    <a:lstStyle/>
                    <a:p>
                      <a:pPr algn="ctr"/>
                      <a:r>
                        <a:rPr lang="en-US" sz="1800">
                          <a:solidFill>
                            <a:srgbClr val="FF0000"/>
                          </a:solidFill>
                        </a:rPr>
                        <a:t>Removed</a:t>
                      </a:r>
                    </a:p>
                  </a:txBody>
                  <a:tcPr anchor="ctr"/>
                </a:tc>
                <a:tc rowSpan="6">
                  <a:txBody>
                    <a:bodyPr/>
                    <a:lstStyle/>
                    <a:p>
                      <a:pPr algn="ctr"/>
                      <a:r>
                        <a:rPr lang="en-US" sz="3200"/>
                        <a:t>Split into 5 elements: </a:t>
                      </a:r>
                    </a:p>
                    <a:p>
                      <a:pPr algn="ctr"/>
                      <a:r>
                        <a:rPr lang="en-US" sz="3200"/>
                        <a:t>eDisposition.27, </a:t>
                      </a:r>
                    </a:p>
                    <a:p>
                      <a:pPr algn="ctr"/>
                      <a:r>
                        <a:rPr lang="en-US" sz="3200"/>
                        <a:t>eDisposition.28, </a:t>
                      </a:r>
                    </a:p>
                    <a:p>
                      <a:pPr algn="ctr"/>
                      <a:r>
                        <a:rPr lang="en-US" sz="3200"/>
                        <a:t>eDisposition.29, </a:t>
                      </a:r>
                    </a:p>
                    <a:p>
                      <a:pPr algn="ctr"/>
                      <a:r>
                        <a:rPr lang="en-US" sz="3200"/>
                        <a:t>eDisposition.30, </a:t>
                      </a:r>
                    </a:p>
                    <a:p>
                      <a:pPr algn="ctr"/>
                      <a:r>
                        <a:rPr lang="en-US" sz="3200"/>
                        <a:t>eDisposition.31</a:t>
                      </a:r>
                    </a:p>
                  </a:txBody>
                  <a:tcPr anchor="ctr"/>
                </a:tc>
                <a:extLst>
                  <a:ext uri="{0D108BD9-81ED-4DB2-BD59-A6C34878D82A}">
                    <a16:rowId xmlns:a16="http://schemas.microsoft.com/office/drawing/2014/main" val="3901469282"/>
                  </a:ext>
                </a:extLst>
              </a:tr>
              <a:tr h="507696">
                <a:tc>
                  <a:txBody>
                    <a:bodyPr/>
                    <a:lstStyle/>
                    <a:p>
                      <a:r>
                        <a:rPr lang="en-US" sz="1800"/>
                        <a:t>Unit Disposition – eDisposition.27</a:t>
                      </a:r>
                    </a:p>
                  </a:txBody>
                  <a:tcPr anchor="ctr">
                    <a:solidFill>
                      <a:schemeClr val="bg1">
                        <a:lumMod val="95000"/>
                      </a:schemeClr>
                    </a:solidFill>
                  </a:tcPr>
                </a:tc>
                <a:tc>
                  <a:txBody>
                    <a:bodyPr/>
                    <a:lstStyle/>
                    <a:p>
                      <a:pPr algn="ctr"/>
                      <a:r>
                        <a:rPr lang="en-US" sz="1800"/>
                        <a:t>Added</a:t>
                      </a:r>
                    </a:p>
                  </a:txBody>
                  <a:tcPr anchor="ctr">
                    <a:solidFill>
                      <a:schemeClr val="bg1">
                        <a:lumMod val="95000"/>
                      </a:schemeClr>
                    </a:solidFill>
                  </a:tcPr>
                </a:tc>
                <a:tc vMerge="1">
                  <a:txBody>
                    <a:bodyPr/>
                    <a:lstStyle/>
                    <a:p>
                      <a:endParaRPr lang="en-US" sz="1600"/>
                    </a:p>
                  </a:txBody>
                  <a:tcPr/>
                </a:tc>
                <a:extLst>
                  <a:ext uri="{0D108BD9-81ED-4DB2-BD59-A6C34878D82A}">
                    <a16:rowId xmlns:a16="http://schemas.microsoft.com/office/drawing/2014/main" val="1661029139"/>
                  </a:ext>
                </a:extLst>
              </a:tr>
              <a:tr h="774219">
                <a:tc>
                  <a:txBody>
                    <a:bodyPr/>
                    <a:lstStyle/>
                    <a:p>
                      <a:r>
                        <a:rPr lang="en-US" sz="1800"/>
                        <a:t>Patient Evaluation/Care – eDisposition.28</a:t>
                      </a:r>
                    </a:p>
                  </a:txBody>
                  <a:tcPr anchor="ctr"/>
                </a:tc>
                <a:tc>
                  <a:txBody>
                    <a:bodyPr/>
                    <a:lstStyle/>
                    <a:p>
                      <a:pPr algn="ctr"/>
                      <a:r>
                        <a:rPr lang="en-US" sz="1800"/>
                        <a:t>Added</a:t>
                      </a:r>
                    </a:p>
                  </a:txBody>
                  <a:tcPr anchor="ctr"/>
                </a:tc>
                <a:tc vMerge="1">
                  <a:txBody>
                    <a:bodyPr/>
                    <a:lstStyle/>
                    <a:p>
                      <a:endParaRPr lang="en-US" sz="1600"/>
                    </a:p>
                  </a:txBody>
                  <a:tcPr/>
                </a:tc>
                <a:extLst>
                  <a:ext uri="{0D108BD9-81ED-4DB2-BD59-A6C34878D82A}">
                    <a16:rowId xmlns:a16="http://schemas.microsoft.com/office/drawing/2014/main" val="2846397917"/>
                  </a:ext>
                </a:extLst>
              </a:tr>
              <a:tr h="507696">
                <a:tc>
                  <a:txBody>
                    <a:bodyPr/>
                    <a:lstStyle/>
                    <a:p>
                      <a:r>
                        <a:rPr lang="en-US" sz="1800"/>
                        <a:t>Crew Disposition – eDisposition.29</a:t>
                      </a:r>
                    </a:p>
                  </a:txBody>
                  <a:tcPr anchor="ctr">
                    <a:solidFill>
                      <a:schemeClr val="bg1">
                        <a:lumMod val="95000"/>
                      </a:schemeClr>
                    </a:solidFill>
                  </a:tcPr>
                </a:tc>
                <a:tc>
                  <a:txBody>
                    <a:bodyPr/>
                    <a:lstStyle/>
                    <a:p>
                      <a:pPr algn="ctr"/>
                      <a:r>
                        <a:rPr lang="en-US" sz="1800"/>
                        <a:t>Added</a:t>
                      </a:r>
                    </a:p>
                  </a:txBody>
                  <a:tcPr anchor="ctr">
                    <a:solidFill>
                      <a:schemeClr val="bg1">
                        <a:lumMod val="95000"/>
                      </a:schemeClr>
                    </a:solidFill>
                  </a:tcPr>
                </a:tc>
                <a:tc vMerge="1">
                  <a:txBody>
                    <a:bodyPr/>
                    <a:lstStyle/>
                    <a:p>
                      <a:endParaRPr lang="en-US" sz="1600"/>
                    </a:p>
                  </a:txBody>
                  <a:tcPr/>
                </a:tc>
                <a:extLst>
                  <a:ext uri="{0D108BD9-81ED-4DB2-BD59-A6C34878D82A}">
                    <a16:rowId xmlns:a16="http://schemas.microsoft.com/office/drawing/2014/main" val="2390547477"/>
                  </a:ext>
                </a:extLst>
              </a:tr>
              <a:tr h="650900">
                <a:tc>
                  <a:txBody>
                    <a:bodyPr/>
                    <a:lstStyle/>
                    <a:p>
                      <a:r>
                        <a:rPr lang="en-US" sz="1800"/>
                        <a:t>Transport Disposition – eDisposition.30</a:t>
                      </a:r>
                    </a:p>
                  </a:txBody>
                  <a:tcPr anchor="ctr"/>
                </a:tc>
                <a:tc>
                  <a:txBody>
                    <a:bodyPr/>
                    <a:lstStyle/>
                    <a:p>
                      <a:pPr algn="ctr"/>
                      <a:r>
                        <a:rPr lang="en-US" sz="1800" dirty="0"/>
                        <a:t>Added</a:t>
                      </a:r>
                    </a:p>
                  </a:txBody>
                  <a:tcPr anchor="ctr"/>
                </a:tc>
                <a:tc vMerge="1">
                  <a:txBody>
                    <a:bodyPr/>
                    <a:lstStyle/>
                    <a:p>
                      <a:endParaRPr lang="en-US" sz="1600"/>
                    </a:p>
                  </a:txBody>
                  <a:tcPr/>
                </a:tc>
                <a:extLst>
                  <a:ext uri="{0D108BD9-81ED-4DB2-BD59-A6C34878D82A}">
                    <a16:rowId xmlns:a16="http://schemas.microsoft.com/office/drawing/2014/main" val="2623454874"/>
                  </a:ext>
                </a:extLst>
              </a:tr>
              <a:tr h="673082">
                <a:tc>
                  <a:txBody>
                    <a:bodyPr/>
                    <a:lstStyle/>
                    <a:p>
                      <a:r>
                        <a:rPr lang="en-US" sz="1800"/>
                        <a:t>Reason for Refusal/Release – eDisposition.31</a:t>
                      </a:r>
                    </a:p>
                  </a:txBody>
                  <a:tcPr anchor="ctr">
                    <a:solidFill>
                      <a:schemeClr val="bg1">
                        <a:lumMod val="95000"/>
                      </a:schemeClr>
                    </a:solidFill>
                  </a:tcPr>
                </a:tc>
                <a:tc>
                  <a:txBody>
                    <a:bodyPr/>
                    <a:lstStyle/>
                    <a:p>
                      <a:pPr algn="ctr"/>
                      <a:r>
                        <a:rPr lang="en-US" sz="1800" dirty="0"/>
                        <a:t>Added</a:t>
                      </a:r>
                    </a:p>
                  </a:txBody>
                  <a:tcPr anchor="ctr">
                    <a:solidFill>
                      <a:schemeClr val="bg1">
                        <a:lumMod val="95000"/>
                      </a:schemeClr>
                    </a:solidFill>
                  </a:tcPr>
                </a:tc>
                <a:tc vMerge="1">
                  <a:txBody>
                    <a:bodyPr/>
                    <a:lstStyle/>
                    <a:p>
                      <a:pPr algn="ctr"/>
                      <a:endParaRPr lang="en-US" sz="3200"/>
                    </a:p>
                  </a:txBody>
                  <a:tcPr anchor="ctr"/>
                </a:tc>
                <a:extLst>
                  <a:ext uri="{0D108BD9-81ED-4DB2-BD59-A6C34878D82A}">
                    <a16:rowId xmlns:a16="http://schemas.microsoft.com/office/drawing/2014/main" val="2537751272"/>
                  </a:ext>
                </a:extLst>
              </a:tr>
            </a:tbl>
          </a:graphicData>
        </a:graphic>
      </p:graphicFrame>
      <p:sp>
        <p:nvSpPr>
          <p:cNvPr id="4" name="Title 3">
            <a:extLst>
              <a:ext uri="{FF2B5EF4-FFF2-40B4-BE49-F238E27FC236}">
                <a16:creationId xmlns:a16="http://schemas.microsoft.com/office/drawing/2014/main" id="{9C6D8C0F-D6E9-6548-BEEC-432B06FF2284}"/>
              </a:ext>
            </a:extLst>
          </p:cNvPr>
          <p:cNvSpPr>
            <a:spLocks noGrp="1"/>
          </p:cNvSpPr>
          <p:nvPr>
            <p:ph type="title"/>
          </p:nvPr>
        </p:nvSpPr>
        <p:spPr/>
        <p:txBody>
          <a:bodyPr>
            <a:normAutofit fontScale="90000"/>
          </a:bodyPr>
          <a:lstStyle/>
          <a:p>
            <a:r>
              <a:rPr lang="en-US"/>
              <a:t>Data Element Additions</a:t>
            </a:r>
            <a:br>
              <a:rPr lang="en-US"/>
            </a:br>
            <a:endParaRPr lang="en-US"/>
          </a:p>
        </p:txBody>
      </p:sp>
    </p:spTree>
    <p:extLst>
      <p:ext uri="{BB962C8B-B14F-4D97-AF65-F5344CB8AC3E}">
        <p14:creationId xmlns:p14="http://schemas.microsoft.com/office/powerpoint/2010/main" val="672626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AC24A887-5BE5-9443-6EFE-0B017B6C356E}"/>
              </a:ext>
            </a:extLst>
          </p:cNvPr>
          <p:cNvGraphicFramePr>
            <a:graphicFrameLocks noGrp="1"/>
          </p:cNvGraphicFramePr>
          <p:nvPr>
            <p:ph sz="quarter" idx="10"/>
            <p:extLst>
              <p:ext uri="{D42A27DB-BD31-4B8C-83A1-F6EECF244321}">
                <p14:modId xmlns:p14="http://schemas.microsoft.com/office/powerpoint/2010/main" val="4226059509"/>
              </p:ext>
            </p:extLst>
          </p:nvPr>
        </p:nvGraphicFramePr>
        <p:xfrm>
          <a:off x="838200" y="1784350"/>
          <a:ext cx="10515600" cy="2105545"/>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335774918"/>
                    </a:ext>
                  </a:extLst>
                </a:gridCol>
              </a:tblGrid>
              <a:tr h="902004">
                <a:tc>
                  <a:txBody>
                    <a:bodyPr/>
                    <a:lstStyle/>
                    <a:p>
                      <a:r>
                        <a:rPr lang="en-US" b="0"/>
                        <a:t>v3.5 Disposition of Incident -&gt; 5 data fields</a:t>
                      </a:r>
                    </a:p>
                    <a:p>
                      <a:r>
                        <a:rPr lang="en-US" b="0"/>
                        <a:t>(eDisposition.27 – eDisposition.31) contains multiple options to document what happened during the incident. Will allow for better understanding of each response and outcome of the response.</a:t>
                      </a:r>
                    </a:p>
                  </a:txBody>
                  <a:tcPr/>
                </a:tc>
                <a:extLst>
                  <a:ext uri="{0D108BD9-81ED-4DB2-BD59-A6C34878D82A}">
                    <a16:rowId xmlns:a16="http://schemas.microsoft.com/office/drawing/2014/main" val="3234411214"/>
                  </a:ext>
                </a:extLst>
              </a:tr>
              <a:tr h="517053">
                <a:tc>
                  <a:txBody>
                    <a:bodyPr/>
                    <a:lstStyle/>
                    <a:p>
                      <a:pPr marL="285750" indent="-285750">
                        <a:buFont typeface="Arial" panose="020B0604020202020204" pitchFamily="34" charset="0"/>
                        <a:buChar char="•"/>
                      </a:pPr>
                      <a:r>
                        <a:rPr lang="en-US" sz="1600"/>
                        <a:t>Data element is broken down into multiple elements with fewer codes </a:t>
                      </a:r>
                    </a:p>
                  </a:txBody>
                  <a:tcPr anchor="ctr"/>
                </a:tc>
                <a:extLst>
                  <a:ext uri="{0D108BD9-81ED-4DB2-BD59-A6C34878D82A}">
                    <a16:rowId xmlns:a16="http://schemas.microsoft.com/office/drawing/2014/main" val="1792853967"/>
                  </a:ext>
                </a:extLst>
              </a:tr>
              <a:tr h="330735">
                <a:tc>
                  <a:txBody>
                    <a:bodyPr/>
                    <a:lstStyle/>
                    <a:p>
                      <a:pPr marL="285750" indent="-285750">
                        <a:buFont typeface="Arial" panose="020B0604020202020204" pitchFamily="34" charset="0"/>
                        <a:buChar char="•"/>
                      </a:pPr>
                      <a:r>
                        <a:rPr lang="en-US" sz="1600"/>
                        <a:t>Less opportunity for data entry errors</a:t>
                      </a:r>
                    </a:p>
                  </a:txBody>
                  <a:tcPr/>
                </a:tc>
                <a:extLst>
                  <a:ext uri="{0D108BD9-81ED-4DB2-BD59-A6C34878D82A}">
                    <a16:rowId xmlns:a16="http://schemas.microsoft.com/office/drawing/2014/main" val="3664811508"/>
                  </a:ext>
                </a:extLst>
              </a:tr>
              <a:tr h="338812">
                <a:tc>
                  <a:txBody>
                    <a:bodyPr/>
                    <a:lstStyle/>
                    <a:p>
                      <a:pPr marL="285750" indent="-285750">
                        <a:buFont typeface="Arial" panose="020B0604020202020204" pitchFamily="34" charset="0"/>
                        <a:buChar char="•"/>
                      </a:pPr>
                      <a:r>
                        <a:rPr lang="en-US" sz="1600"/>
                        <a:t>Increased data accuracy</a:t>
                      </a:r>
                    </a:p>
                  </a:txBody>
                  <a:tcPr/>
                </a:tc>
                <a:extLst>
                  <a:ext uri="{0D108BD9-81ED-4DB2-BD59-A6C34878D82A}">
                    <a16:rowId xmlns:a16="http://schemas.microsoft.com/office/drawing/2014/main" val="3314166105"/>
                  </a:ext>
                </a:extLst>
              </a:tr>
            </a:tbl>
          </a:graphicData>
        </a:graphic>
      </p:graphicFrame>
      <p:sp>
        <p:nvSpPr>
          <p:cNvPr id="3" name="Title 2">
            <a:extLst>
              <a:ext uri="{FF2B5EF4-FFF2-40B4-BE49-F238E27FC236}">
                <a16:creationId xmlns:a16="http://schemas.microsoft.com/office/drawing/2014/main" id="{E8374AD4-7FEB-05B6-C67E-27D56B463404}"/>
              </a:ext>
            </a:extLst>
          </p:cNvPr>
          <p:cNvSpPr>
            <a:spLocks noGrp="1"/>
          </p:cNvSpPr>
          <p:nvPr>
            <p:ph type="title"/>
          </p:nvPr>
        </p:nvSpPr>
        <p:spPr/>
        <p:txBody>
          <a:bodyPr>
            <a:normAutofit fontScale="90000"/>
          </a:bodyPr>
          <a:lstStyle/>
          <a:p>
            <a:r>
              <a:rPr lang="en-US"/>
              <a:t>eDisposition changes</a:t>
            </a:r>
          </a:p>
        </p:txBody>
      </p:sp>
      <p:pic>
        <p:nvPicPr>
          <p:cNvPr id="8" name="Picture 7">
            <a:extLst>
              <a:ext uri="{FF2B5EF4-FFF2-40B4-BE49-F238E27FC236}">
                <a16:creationId xmlns:a16="http://schemas.microsoft.com/office/drawing/2014/main" id="{7F76C133-CD24-147C-A619-9AF7E61B0754}"/>
              </a:ext>
            </a:extLst>
          </p:cNvPr>
          <p:cNvPicPr>
            <a:picLocks noChangeAspect="1"/>
          </p:cNvPicPr>
          <p:nvPr/>
        </p:nvPicPr>
        <p:blipFill rotWithShape="1">
          <a:blip r:embed="rId2"/>
          <a:srcRect l="60661" t="13948" r="10291" b="6311"/>
          <a:stretch/>
        </p:blipFill>
        <p:spPr>
          <a:xfrm>
            <a:off x="7249212" y="2943581"/>
            <a:ext cx="4104588" cy="3168985"/>
          </a:xfrm>
          <a:prstGeom prst="rect">
            <a:avLst/>
          </a:prstGeom>
        </p:spPr>
      </p:pic>
    </p:spTree>
    <p:extLst>
      <p:ext uri="{BB962C8B-B14F-4D97-AF65-F5344CB8AC3E}">
        <p14:creationId xmlns:p14="http://schemas.microsoft.com/office/powerpoint/2010/main" val="27279565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2B0C5B-8058-C1F4-5F32-5AA60E15CBCE}"/>
              </a:ext>
            </a:extLst>
          </p:cNvPr>
          <p:cNvSpPr>
            <a:spLocks noGrp="1"/>
          </p:cNvSpPr>
          <p:nvPr>
            <p:ph sz="quarter" idx="10"/>
          </p:nvPr>
        </p:nvSpPr>
        <p:spPr/>
        <p:txBody>
          <a:bodyPr/>
          <a:lstStyle/>
          <a:p>
            <a:r>
              <a:rPr lang="en-US" b="0" i="0">
                <a:solidFill>
                  <a:srgbClr val="000000"/>
                </a:solidFill>
                <a:effectLst/>
                <a:latin typeface="Open Sans" panose="020B0606030504020204" pitchFamily="34" charset="0"/>
              </a:rPr>
              <a:t>The patient disposition for an EMS event identifying whether patient contact was made.</a:t>
            </a:r>
          </a:p>
          <a:p>
            <a:endParaRPr lang="en-US">
              <a:solidFill>
                <a:srgbClr val="000000"/>
              </a:solidFill>
              <a:latin typeface="Open Sans" panose="020B0606030504020204" pitchFamily="34" charset="0"/>
            </a:endParaRPr>
          </a:p>
          <a:p>
            <a:pPr marL="1028700" lvl="1" indent="-342900"/>
            <a:r>
              <a:rPr lang="en-US">
                <a:solidFill>
                  <a:srgbClr val="000000"/>
                </a:solidFill>
                <a:latin typeface="Open Sans" panose="020B0606030504020204" pitchFamily="34" charset="0"/>
              </a:rPr>
              <a:t>Patient Contact Made</a:t>
            </a:r>
          </a:p>
          <a:p>
            <a:pPr marL="1028700" lvl="1" indent="-342900"/>
            <a:r>
              <a:rPr lang="en-US">
                <a:solidFill>
                  <a:srgbClr val="000000"/>
                </a:solidFill>
                <a:latin typeface="Open Sans" panose="020B0606030504020204" pitchFamily="34" charset="0"/>
              </a:rPr>
              <a:t>Cancelled on Scene</a:t>
            </a:r>
          </a:p>
          <a:p>
            <a:pPr marL="1028700" lvl="1" indent="-342900"/>
            <a:r>
              <a:rPr lang="en-US">
                <a:solidFill>
                  <a:srgbClr val="000000"/>
                </a:solidFill>
                <a:latin typeface="Open Sans" panose="020B0606030504020204" pitchFamily="34" charset="0"/>
              </a:rPr>
              <a:t>Cancelled Prior to Arrival at Scene</a:t>
            </a:r>
          </a:p>
          <a:p>
            <a:pPr marL="1028700" lvl="1" indent="-342900"/>
            <a:r>
              <a:rPr lang="en-US">
                <a:solidFill>
                  <a:srgbClr val="000000"/>
                </a:solidFill>
                <a:latin typeface="Open Sans" panose="020B0606030504020204" pitchFamily="34" charset="0"/>
              </a:rPr>
              <a:t>No Patient Contact</a:t>
            </a:r>
          </a:p>
          <a:p>
            <a:pPr marL="1028700" lvl="1" indent="-342900"/>
            <a:r>
              <a:rPr lang="en-US">
                <a:solidFill>
                  <a:srgbClr val="000000"/>
                </a:solidFill>
                <a:latin typeface="Open Sans" panose="020B0606030504020204" pitchFamily="34" charset="0"/>
              </a:rPr>
              <a:t>No Patient Found</a:t>
            </a:r>
          </a:p>
          <a:p>
            <a:pPr marL="1028700" lvl="1" indent="-342900"/>
            <a:r>
              <a:rPr lang="en-US">
                <a:solidFill>
                  <a:srgbClr val="000000"/>
                </a:solidFill>
                <a:latin typeface="Open Sans" panose="020B0606030504020204" pitchFamily="34" charset="0"/>
              </a:rPr>
              <a:t>Non-Patient Incident (Not Otherwise Listed)</a:t>
            </a:r>
            <a:endParaRPr lang="en-US"/>
          </a:p>
        </p:txBody>
      </p:sp>
      <p:sp>
        <p:nvSpPr>
          <p:cNvPr id="3" name="Title 2">
            <a:extLst>
              <a:ext uri="{FF2B5EF4-FFF2-40B4-BE49-F238E27FC236}">
                <a16:creationId xmlns:a16="http://schemas.microsoft.com/office/drawing/2014/main" id="{A8D87583-9FC1-3F97-F82E-0EE082D57D1C}"/>
              </a:ext>
            </a:extLst>
          </p:cNvPr>
          <p:cNvSpPr>
            <a:spLocks noGrp="1"/>
          </p:cNvSpPr>
          <p:nvPr>
            <p:ph type="title"/>
          </p:nvPr>
        </p:nvSpPr>
        <p:spPr/>
        <p:txBody>
          <a:bodyPr>
            <a:normAutofit fontScale="90000"/>
          </a:bodyPr>
          <a:lstStyle/>
          <a:p>
            <a:r>
              <a:rPr lang="en-US"/>
              <a:t>Unit Disposition </a:t>
            </a:r>
            <a:r>
              <a:rPr lang="en-US" sz="2800"/>
              <a:t>(eDisposition.27)</a:t>
            </a:r>
            <a:endParaRPr lang="en-US"/>
          </a:p>
        </p:txBody>
      </p:sp>
      <p:pic>
        <p:nvPicPr>
          <p:cNvPr id="4" name="Picture 3">
            <a:extLst>
              <a:ext uri="{FF2B5EF4-FFF2-40B4-BE49-F238E27FC236}">
                <a16:creationId xmlns:a16="http://schemas.microsoft.com/office/drawing/2014/main" id="{480690FD-DF5F-0EB8-39A0-73E5822B04C4}"/>
              </a:ext>
            </a:extLst>
          </p:cNvPr>
          <p:cNvPicPr>
            <a:picLocks noChangeAspect="1"/>
          </p:cNvPicPr>
          <p:nvPr/>
        </p:nvPicPr>
        <p:blipFill rotWithShape="1">
          <a:blip r:embed="rId2"/>
          <a:srcRect l="60661" t="13948" r="10291" b="6311"/>
          <a:stretch/>
        </p:blipFill>
        <p:spPr>
          <a:xfrm>
            <a:off x="9177985" y="4340377"/>
            <a:ext cx="2941875" cy="2271302"/>
          </a:xfrm>
          <a:prstGeom prst="rect">
            <a:avLst/>
          </a:prstGeom>
        </p:spPr>
      </p:pic>
      <p:sp>
        <p:nvSpPr>
          <p:cNvPr id="6" name="Arrow: Down 5">
            <a:extLst>
              <a:ext uri="{FF2B5EF4-FFF2-40B4-BE49-F238E27FC236}">
                <a16:creationId xmlns:a16="http://schemas.microsoft.com/office/drawing/2014/main" id="{E25BFD68-9681-97FB-50A5-206BCC4C9C95}"/>
              </a:ext>
            </a:extLst>
          </p:cNvPr>
          <p:cNvSpPr/>
          <p:nvPr/>
        </p:nvSpPr>
        <p:spPr>
          <a:xfrm>
            <a:off x="9596486" y="4977353"/>
            <a:ext cx="386499" cy="78242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79086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3897D8-4070-7D11-849E-E532F04C16FF}"/>
              </a:ext>
            </a:extLst>
          </p:cNvPr>
          <p:cNvSpPr>
            <a:spLocks noGrp="1"/>
          </p:cNvSpPr>
          <p:nvPr>
            <p:ph sz="quarter" idx="10"/>
          </p:nvPr>
        </p:nvSpPr>
        <p:spPr/>
        <p:txBody>
          <a:bodyPr/>
          <a:lstStyle/>
          <a:p>
            <a:r>
              <a:rPr lang="en-US"/>
              <a:t>The patient disposition for an EMS event identifying whether a patient was evaluated and care or services were provided.</a:t>
            </a:r>
          </a:p>
          <a:p>
            <a:endParaRPr lang="en-US"/>
          </a:p>
          <a:p>
            <a:pPr marL="1028700" lvl="1" indent="-342900"/>
            <a:r>
              <a:rPr lang="en-US">
                <a:latin typeface="Segoe UI" panose="020B0502040204020203" pitchFamily="34" charset="0"/>
                <a:cs typeface="Segoe UI" panose="020B0502040204020203" pitchFamily="34" charset="0"/>
              </a:rPr>
              <a:t>Patient Evaluated and Care Provided</a:t>
            </a:r>
          </a:p>
          <a:p>
            <a:pPr marL="1028700" lvl="1" indent="-342900"/>
            <a:r>
              <a:rPr lang="en-US">
                <a:latin typeface="Segoe UI" panose="020B0502040204020203" pitchFamily="34" charset="0"/>
                <a:cs typeface="Segoe UI" panose="020B0502040204020203" pitchFamily="34" charset="0"/>
              </a:rPr>
              <a:t>Patient Evaluated and Refused Care</a:t>
            </a:r>
          </a:p>
          <a:p>
            <a:pPr marL="1028700" lvl="1" indent="-342900"/>
            <a:r>
              <a:rPr lang="en-US">
                <a:latin typeface="Segoe UI" panose="020B0502040204020203" pitchFamily="34" charset="0"/>
                <a:cs typeface="Segoe UI" panose="020B0502040204020203" pitchFamily="34" charset="0"/>
              </a:rPr>
              <a:t>Patient Evaluated, No Care Required</a:t>
            </a:r>
          </a:p>
          <a:p>
            <a:pPr marL="1028700" lvl="1" indent="-342900"/>
            <a:r>
              <a:rPr lang="en-US">
                <a:latin typeface="Segoe UI" panose="020B0502040204020203" pitchFamily="34" charset="0"/>
                <a:cs typeface="Segoe UI" panose="020B0502040204020203" pitchFamily="34" charset="0"/>
              </a:rPr>
              <a:t>Patient Refused Evaluation/Care</a:t>
            </a:r>
          </a:p>
          <a:p>
            <a:pPr marL="1028700" lvl="1" indent="-342900"/>
            <a:r>
              <a:rPr lang="en-US">
                <a:latin typeface="Segoe UI" panose="020B0502040204020203" pitchFamily="34" charset="0"/>
                <a:cs typeface="Segoe UI" panose="020B0502040204020203" pitchFamily="34" charset="0"/>
              </a:rPr>
              <a:t>Patient Support Services Provided</a:t>
            </a:r>
          </a:p>
        </p:txBody>
      </p:sp>
      <p:sp>
        <p:nvSpPr>
          <p:cNvPr id="3" name="Title 2">
            <a:extLst>
              <a:ext uri="{FF2B5EF4-FFF2-40B4-BE49-F238E27FC236}">
                <a16:creationId xmlns:a16="http://schemas.microsoft.com/office/drawing/2014/main" id="{DC3969B1-875B-45C5-FCB5-F3D2F1BD9A84}"/>
              </a:ext>
            </a:extLst>
          </p:cNvPr>
          <p:cNvSpPr>
            <a:spLocks noGrp="1"/>
          </p:cNvSpPr>
          <p:nvPr>
            <p:ph type="title"/>
          </p:nvPr>
        </p:nvSpPr>
        <p:spPr/>
        <p:txBody>
          <a:bodyPr>
            <a:normAutofit fontScale="90000"/>
          </a:bodyPr>
          <a:lstStyle/>
          <a:p>
            <a:r>
              <a:rPr lang="en-US"/>
              <a:t>Patient Evaluation/Care </a:t>
            </a:r>
            <a:r>
              <a:rPr lang="en-US" sz="2800"/>
              <a:t>(eDisposition.28) </a:t>
            </a:r>
            <a:endParaRPr lang="en-US"/>
          </a:p>
        </p:txBody>
      </p:sp>
      <p:pic>
        <p:nvPicPr>
          <p:cNvPr id="4" name="Picture 3">
            <a:extLst>
              <a:ext uri="{FF2B5EF4-FFF2-40B4-BE49-F238E27FC236}">
                <a16:creationId xmlns:a16="http://schemas.microsoft.com/office/drawing/2014/main" id="{73A47EFF-ED46-D953-DA2A-5615E44F8ECA}"/>
              </a:ext>
            </a:extLst>
          </p:cNvPr>
          <p:cNvPicPr>
            <a:picLocks noChangeAspect="1"/>
          </p:cNvPicPr>
          <p:nvPr/>
        </p:nvPicPr>
        <p:blipFill rotWithShape="1">
          <a:blip r:embed="rId2"/>
          <a:srcRect l="60661" t="13948" r="10291" b="6311"/>
          <a:stretch/>
        </p:blipFill>
        <p:spPr>
          <a:xfrm>
            <a:off x="9121428" y="4340376"/>
            <a:ext cx="2941875" cy="2271302"/>
          </a:xfrm>
          <a:prstGeom prst="rect">
            <a:avLst/>
          </a:prstGeom>
        </p:spPr>
      </p:pic>
      <p:sp>
        <p:nvSpPr>
          <p:cNvPr id="5" name="Arrow: Down 4">
            <a:extLst>
              <a:ext uri="{FF2B5EF4-FFF2-40B4-BE49-F238E27FC236}">
                <a16:creationId xmlns:a16="http://schemas.microsoft.com/office/drawing/2014/main" id="{15055668-314B-787F-BC01-8B08FB842175}"/>
              </a:ext>
            </a:extLst>
          </p:cNvPr>
          <p:cNvSpPr/>
          <p:nvPr/>
        </p:nvSpPr>
        <p:spPr>
          <a:xfrm>
            <a:off x="10177585" y="4996206"/>
            <a:ext cx="386499" cy="78242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27853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2F3EF4-B771-6292-ECA0-4AE028A4300D}"/>
              </a:ext>
            </a:extLst>
          </p:cNvPr>
          <p:cNvPicPr>
            <a:picLocks noChangeAspect="1"/>
          </p:cNvPicPr>
          <p:nvPr/>
        </p:nvPicPr>
        <p:blipFill rotWithShape="1">
          <a:blip r:embed="rId2"/>
          <a:srcRect l="60661" t="13948" r="10291" b="6311"/>
          <a:stretch/>
        </p:blipFill>
        <p:spPr>
          <a:xfrm>
            <a:off x="9121426" y="4340377"/>
            <a:ext cx="2941875" cy="2271302"/>
          </a:xfrm>
          <a:prstGeom prst="rect">
            <a:avLst/>
          </a:prstGeom>
        </p:spPr>
      </p:pic>
      <p:sp>
        <p:nvSpPr>
          <p:cNvPr id="2" name="Content Placeholder 1">
            <a:extLst>
              <a:ext uri="{FF2B5EF4-FFF2-40B4-BE49-F238E27FC236}">
                <a16:creationId xmlns:a16="http://schemas.microsoft.com/office/drawing/2014/main" id="{7DDB5958-825E-9D3E-6E14-49C0DCEB05F0}"/>
              </a:ext>
            </a:extLst>
          </p:cNvPr>
          <p:cNvSpPr>
            <a:spLocks noGrp="1"/>
          </p:cNvSpPr>
          <p:nvPr>
            <p:ph sz="quarter" idx="10"/>
          </p:nvPr>
        </p:nvSpPr>
        <p:spPr/>
        <p:txBody>
          <a:bodyPr>
            <a:normAutofit/>
          </a:bodyPr>
          <a:lstStyle/>
          <a:p>
            <a:r>
              <a:rPr lang="en-US"/>
              <a:t>The crew disposition for this EMS event identifying which crew provided primary patient care or whether support services were required.</a:t>
            </a:r>
          </a:p>
          <a:p>
            <a:endParaRPr lang="en-US"/>
          </a:p>
          <a:p>
            <a:pPr marL="1028700" lvl="1" indent="-342900"/>
            <a:r>
              <a:rPr lang="en-US">
                <a:latin typeface="Segoe UI" panose="020B0502040204020203" pitchFamily="34" charset="0"/>
                <a:cs typeface="Segoe UI" panose="020B0502040204020203" pitchFamily="34" charset="0"/>
              </a:rPr>
              <a:t>Initiated and Continued Primary Care</a:t>
            </a:r>
          </a:p>
          <a:p>
            <a:pPr marL="1028700" lvl="1" indent="-342900"/>
            <a:r>
              <a:rPr lang="en-US">
                <a:latin typeface="Segoe UI" panose="020B0502040204020203" pitchFamily="34" charset="0"/>
                <a:cs typeface="Segoe UI" panose="020B0502040204020203" pitchFamily="34" charset="0"/>
              </a:rPr>
              <a:t>Initiated Primary Care and Transferred to Another EMS Crew</a:t>
            </a:r>
          </a:p>
          <a:p>
            <a:pPr marL="1028700" lvl="1" indent="-342900"/>
            <a:r>
              <a:rPr lang="en-US">
                <a:latin typeface="Segoe UI" panose="020B0502040204020203" pitchFamily="34" charset="0"/>
                <a:cs typeface="Segoe UI" panose="020B0502040204020203" pitchFamily="34" charset="0"/>
              </a:rPr>
              <a:t>Provided Care Supporting Primary EMS Crew</a:t>
            </a:r>
          </a:p>
          <a:p>
            <a:pPr marL="1028700" lvl="1" indent="-342900"/>
            <a:r>
              <a:rPr lang="en-US">
                <a:latin typeface="Segoe UI" panose="020B0502040204020203" pitchFamily="34" charset="0"/>
                <a:cs typeface="Segoe UI" panose="020B0502040204020203" pitchFamily="34" charset="0"/>
              </a:rPr>
              <a:t>Assumed Primary Care from Another EMS Crew</a:t>
            </a:r>
          </a:p>
          <a:p>
            <a:pPr marL="1028700" lvl="1" indent="-342900"/>
            <a:r>
              <a:rPr lang="en-US">
                <a:latin typeface="Segoe UI" panose="020B0502040204020203" pitchFamily="34" charset="0"/>
                <a:cs typeface="Segoe UI" panose="020B0502040204020203" pitchFamily="34" charset="0"/>
              </a:rPr>
              <a:t>Incident Support Services Provided (Including Standby)</a:t>
            </a:r>
          </a:p>
          <a:p>
            <a:pPr marL="1028700" lvl="1" indent="-342900"/>
            <a:r>
              <a:rPr lang="en-US">
                <a:latin typeface="Segoe UI" panose="020B0502040204020203" pitchFamily="34" charset="0"/>
                <a:cs typeface="Segoe UI" panose="020B0502040204020203" pitchFamily="34" charset="0"/>
              </a:rPr>
              <a:t>Back in Service, No Care/Support Services Required</a:t>
            </a:r>
          </a:p>
          <a:p>
            <a:pPr marL="1028700" lvl="1" indent="-342900"/>
            <a:r>
              <a:rPr lang="en-US">
                <a:latin typeface="Segoe UI" panose="020B0502040204020203" pitchFamily="34" charset="0"/>
                <a:cs typeface="Segoe UI" panose="020B0502040204020203" pitchFamily="34" charset="0"/>
              </a:rPr>
              <a:t>Back in Service, Care/Support Services Refused</a:t>
            </a:r>
          </a:p>
        </p:txBody>
      </p:sp>
      <p:sp>
        <p:nvSpPr>
          <p:cNvPr id="3" name="Title 2">
            <a:extLst>
              <a:ext uri="{FF2B5EF4-FFF2-40B4-BE49-F238E27FC236}">
                <a16:creationId xmlns:a16="http://schemas.microsoft.com/office/drawing/2014/main" id="{34E7CDB0-95BA-C709-4B6C-1DEEAC8FFAB6}"/>
              </a:ext>
            </a:extLst>
          </p:cNvPr>
          <p:cNvSpPr>
            <a:spLocks noGrp="1"/>
          </p:cNvSpPr>
          <p:nvPr>
            <p:ph type="title"/>
          </p:nvPr>
        </p:nvSpPr>
        <p:spPr/>
        <p:txBody>
          <a:bodyPr>
            <a:normAutofit fontScale="90000"/>
          </a:bodyPr>
          <a:lstStyle/>
          <a:p>
            <a:r>
              <a:rPr lang="en-US"/>
              <a:t>Crew Disposition </a:t>
            </a:r>
            <a:r>
              <a:rPr lang="en-US" sz="2800"/>
              <a:t>(eDisposition.29)</a:t>
            </a:r>
            <a:endParaRPr lang="en-US"/>
          </a:p>
        </p:txBody>
      </p:sp>
      <p:sp>
        <p:nvSpPr>
          <p:cNvPr id="5" name="Arrow: Down 4">
            <a:extLst>
              <a:ext uri="{FF2B5EF4-FFF2-40B4-BE49-F238E27FC236}">
                <a16:creationId xmlns:a16="http://schemas.microsoft.com/office/drawing/2014/main" id="{315650B6-D949-B9F4-F1F4-2CF92087E114}"/>
              </a:ext>
            </a:extLst>
          </p:cNvPr>
          <p:cNvSpPr/>
          <p:nvPr/>
        </p:nvSpPr>
        <p:spPr>
          <a:xfrm>
            <a:off x="10774841" y="4996207"/>
            <a:ext cx="386499" cy="78242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10991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5A63C3-9AF3-A7C7-400B-B25CD1C94EAB}"/>
              </a:ext>
            </a:extLst>
          </p:cNvPr>
          <p:cNvPicPr>
            <a:picLocks noChangeAspect="1"/>
          </p:cNvPicPr>
          <p:nvPr/>
        </p:nvPicPr>
        <p:blipFill rotWithShape="1">
          <a:blip r:embed="rId2"/>
          <a:srcRect l="60661" t="13948" r="10291" b="6311"/>
          <a:stretch/>
        </p:blipFill>
        <p:spPr>
          <a:xfrm>
            <a:off x="9093144" y="4467395"/>
            <a:ext cx="2850618" cy="2200846"/>
          </a:xfrm>
          <a:prstGeom prst="rect">
            <a:avLst/>
          </a:prstGeom>
        </p:spPr>
      </p:pic>
      <p:sp>
        <p:nvSpPr>
          <p:cNvPr id="2" name="Content Placeholder 1">
            <a:extLst>
              <a:ext uri="{FF2B5EF4-FFF2-40B4-BE49-F238E27FC236}">
                <a16:creationId xmlns:a16="http://schemas.microsoft.com/office/drawing/2014/main" id="{B855E8E9-368D-044D-0680-AB077D97C758}"/>
              </a:ext>
            </a:extLst>
          </p:cNvPr>
          <p:cNvSpPr>
            <a:spLocks noGrp="1"/>
          </p:cNvSpPr>
          <p:nvPr>
            <p:ph sz="quarter" idx="10"/>
          </p:nvPr>
        </p:nvSpPr>
        <p:spPr/>
        <p:txBody>
          <a:bodyPr>
            <a:normAutofit/>
          </a:bodyPr>
          <a:lstStyle/>
          <a:p>
            <a:r>
              <a:rPr lang="en-US"/>
              <a:t>The transport disposition for an EMS event identifying whether a transport occurred and by which unit.</a:t>
            </a:r>
          </a:p>
          <a:p>
            <a:endParaRPr lang="en-US"/>
          </a:p>
          <a:p>
            <a:pPr marL="1028700" lvl="1" indent="-342900"/>
            <a:r>
              <a:rPr lang="en-US">
                <a:latin typeface="Segoe UI" panose="020B0502040204020203" pitchFamily="34" charset="0"/>
                <a:cs typeface="Segoe UI" panose="020B0502040204020203" pitchFamily="34" charset="0"/>
              </a:rPr>
              <a:t>Transport by This EMS Unit (This Crew Only)</a:t>
            </a:r>
          </a:p>
          <a:p>
            <a:pPr marL="1028700" lvl="1" indent="-342900"/>
            <a:r>
              <a:rPr lang="en-US">
                <a:latin typeface="Segoe UI" panose="020B0502040204020203" pitchFamily="34" charset="0"/>
                <a:cs typeface="Segoe UI" panose="020B0502040204020203" pitchFamily="34" charset="0"/>
              </a:rPr>
              <a:t>Transport by This EMS Unit, with a Member of Another Crew</a:t>
            </a:r>
          </a:p>
          <a:p>
            <a:pPr marL="1028700" lvl="1" indent="-342900"/>
            <a:r>
              <a:rPr lang="en-US">
                <a:latin typeface="Segoe UI" panose="020B0502040204020203" pitchFamily="34" charset="0"/>
                <a:cs typeface="Segoe UI" panose="020B0502040204020203" pitchFamily="34" charset="0"/>
              </a:rPr>
              <a:t>Transport by Another EMS Unit</a:t>
            </a:r>
          </a:p>
          <a:p>
            <a:pPr marL="1028700" lvl="1" indent="-342900"/>
            <a:r>
              <a:rPr lang="en-US">
                <a:latin typeface="Segoe UI" panose="020B0502040204020203" pitchFamily="34" charset="0"/>
                <a:cs typeface="Segoe UI" panose="020B0502040204020203" pitchFamily="34" charset="0"/>
              </a:rPr>
              <a:t>Transport by Another EMS Unit, with a Member of This Crew</a:t>
            </a:r>
          </a:p>
          <a:p>
            <a:pPr marL="1028700" lvl="1" indent="-342900"/>
            <a:r>
              <a:rPr lang="en-US">
                <a:latin typeface="Segoe UI" panose="020B0502040204020203" pitchFamily="34" charset="0"/>
                <a:cs typeface="Segoe UI" panose="020B0502040204020203" pitchFamily="34" charset="0"/>
              </a:rPr>
              <a:t>Patient Refused Transport</a:t>
            </a:r>
          </a:p>
          <a:p>
            <a:pPr marL="1028700" lvl="1" indent="-342900"/>
            <a:r>
              <a:rPr lang="en-US">
                <a:latin typeface="Segoe UI" panose="020B0502040204020203" pitchFamily="34" charset="0"/>
                <a:cs typeface="Segoe UI" panose="020B0502040204020203" pitchFamily="34" charset="0"/>
              </a:rPr>
              <a:t>Non-Patient Transport (Not Otherwise Listed)</a:t>
            </a:r>
          </a:p>
          <a:p>
            <a:pPr marL="1028700" lvl="1" indent="-342900"/>
            <a:r>
              <a:rPr lang="en-US">
                <a:latin typeface="Segoe UI" panose="020B0502040204020203" pitchFamily="34" charset="0"/>
                <a:cs typeface="Segoe UI" panose="020B0502040204020203" pitchFamily="34" charset="0"/>
              </a:rPr>
              <a:t>No Transport</a:t>
            </a:r>
          </a:p>
        </p:txBody>
      </p:sp>
      <p:sp>
        <p:nvSpPr>
          <p:cNvPr id="3" name="Title 2">
            <a:extLst>
              <a:ext uri="{FF2B5EF4-FFF2-40B4-BE49-F238E27FC236}">
                <a16:creationId xmlns:a16="http://schemas.microsoft.com/office/drawing/2014/main" id="{00C1494A-DDD0-565F-F924-656839FFD8B9}"/>
              </a:ext>
            </a:extLst>
          </p:cNvPr>
          <p:cNvSpPr>
            <a:spLocks noGrp="1"/>
          </p:cNvSpPr>
          <p:nvPr>
            <p:ph type="title"/>
          </p:nvPr>
        </p:nvSpPr>
        <p:spPr/>
        <p:txBody>
          <a:bodyPr>
            <a:normAutofit fontScale="90000"/>
          </a:bodyPr>
          <a:lstStyle/>
          <a:p>
            <a:r>
              <a:rPr lang="en-US"/>
              <a:t>Transport Disposition </a:t>
            </a:r>
            <a:r>
              <a:rPr lang="en-US" sz="2800"/>
              <a:t>(eDisposition.30)</a:t>
            </a:r>
            <a:endParaRPr lang="en-US"/>
          </a:p>
        </p:txBody>
      </p:sp>
      <p:sp>
        <p:nvSpPr>
          <p:cNvPr id="5" name="Arrow: Down 4">
            <a:extLst>
              <a:ext uri="{FF2B5EF4-FFF2-40B4-BE49-F238E27FC236}">
                <a16:creationId xmlns:a16="http://schemas.microsoft.com/office/drawing/2014/main" id="{F8913500-421E-2B4A-3616-403536E7F378}"/>
              </a:ext>
            </a:extLst>
          </p:cNvPr>
          <p:cNvSpPr/>
          <p:nvPr/>
        </p:nvSpPr>
        <p:spPr>
          <a:xfrm>
            <a:off x="11236751" y="5071623"/>
            <a:ext cx="386499" cy="78242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9863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68A718-198C-5148-1783-D3BEBCA43C39}"/>
              </a:ext>
            </a:extLst>
          </p:cNvPr>
          <p:cNvSpPr>
            <a:spLocks noGrp="1"/>
          </p:cNvSpPr>
          <p:nvPr>
            <p:ph sz="quarter" idx="10"/>
          </p:nvPr>
        </p:nvSpPr>
        <p:spPr>
          <a:xfrm>
            <a:off x="838200" y="2308899"/>
            <a:ext cx="10515600" cy="3912514"/>
          </a:xfrm>
        </p:spPr>
        <p:txBody>
          <a:bodyPr>
            <a:normAutofit fontScale="92500" lnSpcReduction="20000"/>
          </a:bodyPr>
          <a:lstStyle/>
          <a:p>
            <a:pPr marL="571500" indent="-571500">
              <a:buFont typeface="Arial" panose="020B0604020202020204" pitchFamily="34" charset="0"/>
              <a:buChar char="•"/>
            </a:pPr>
            <a:r>
              <a:rPr lang="en-US" sz="2800"/>
              <a:t>Georgia’s state EMS data repository</a:t>
            </a:r>
          </a:p>
          <a:p>
            <a:pPr marL="571500" indent="-571500">
              <a:buFont typeface="Arial" panose="020B0604020202020204" pitchFamily="34" charset="0"/>
              <a:buChar char="•"/>
            </a:pPr>
            <a:r>
              <a:rPr lang="en-US" sz="2800">
                <a:solidFill>
                  <a:prstClr val="black"/>
                </a:solidFill>
              </a:rPr>
              <a:t>Stores EMS data from all Georgia licensed EMS agencies:</a:t>
            </a:r>
          </a:p>
          <a:p>
            <a:pPr marL="1257300" lvl="1" indent="-571500"/>
            <a:r>
              <a:rPr lang="en-US" sz="2800" dirty="0">
                <a:solidFill>
                  <a:prstClr val="black"/>
                </a:solidFill>
                <a:latin typeface="Segoe UI" panose="020B0502040204020203" pitchFamily="34" charset="0"/>
                <a:cs typeface="Segoe UI" panose="020B0502040204020203" pitchFamily="34" charset="0"/>
              </a:rPr>
              <a:t>Ground Ambulance</a:t>
            </a:r>
          </a:p>
          <a:p>
            <a:pPr marL="1257300" lvl="1" indent="-571500"/>
            <a:r>
              <a:rPr lang="en-US" sz="2800" dirty="0">
                <a:solidFill>
                  <a:prstClr val="black"/>
                </a:solidFill>
                <a:latin typeface="Segoe UI" panose="020B0502040204020203" pitchFamily="34" charset="0"/>
                <a:cs typeface="Segoe UI" panose="020B0502040204020203" pitchFamily="34" charset="0"/>
              </a:rPr>
              <a:t>Air Ambulance</a:t>
            </a:r>
          </a:p>
          <a:p>
            <a:pPr marL="1257300" lvl="1" indent="-571500"/>
            <a:r>
              <a:rPr lang="en-US" sz="2800" dirty="0">
                <a:solidFill>
                  <a:prstClr val="black"/>
                </a:solidFill>
                <a:latin typeface="Segoe UI" panose="020B0502040204020203" pitchFamily="34" charset="0"/>
                <a:cs typeface="Segoe UI" panose="020B0502040204020203" pitchFamily="34" charset="0"/>
              </a:rPr>
              <a:t>Medical First Responder</a:t>
            </a:r>
          </a:p>
          <a:p>
            <a:pPr marL="1257300" lvl="1" indent="-571500"/>
            <a:r>
              <a:rPr lang="en-US" sz="2800" dirty="0">
                <a:solidFill>
                  <a:prstClr val="black"/>
                </a:solidFill>
                <a:latin typeface="Segoe UI" panose="020B0502040204020203" pitchFamily="34" charset="0"/>
                <a:cs typeface="Segoe UI" panose="020B0502040204020203" pitchFamily="34" charset="0"/>
              </a:rPr>
              <a:t>Neonatal services </a:t>
            </a:r>
          </a:p>
          <a:p>
            <a:pPr marL="571500" indent="-571500">
              <a:buFont typeface="Arial" panose="020B0604020202020204" pitchFamily="34" charset="0"/>
              <a:buChar char="•"/>
            </a:pPr>
            <a:r>
              <a:rPr lang="en-US" sz="2800" b="1">
                <a:solidFill>
                  <a:prstClr val="black"/>
                </a:solidFill>
              </a:rPr>
              <a:t>A universal standard dataset for how incident data resulting from a response is collected for Georgia.</a:t>
            </a:r>
            <a:r>
              <a:rPr lang="en-US" sz="2800">
                <a:solidFill>
                  <a:prstClr val="black"/>
                </a:solidFill>
              </a:rPr>
              <a:t>   </a:t>
            </a:r>
            <a:endParaRPr lang="en-US" sz="2800"/>
          </a:p>
          <a:p>
            <a:endParaRPr lang="en-US"/>
          </a:p>
        </p:txBody>
      </p:sp>
      <p:sp>
        <p:nvSpPr>
          <p:cNvPr id="3" name="Title 2">
            <a:extLst>
              <a:ext uri="{FF2B5EF4-FFF2-40B4-BE49-F238E27FC236}">
                <a16:creationId xmlns:a16="http://schemas.microsoft.com/office/drawing/2014/main" id="{E8E92EC2-9DF2-A182-9F0D-33CF3A9036C5}"/>
              </a:ext>
            </a:extLst>
          </p:cNvPr>
          <p:cNvSpPr>
            <a:spLocks noGrp="1"/>
          </p:cNvSpPr>
          <p:nvPr>
            <p:ph type="title"/>
          </p:nvPr>
        </p:nvSpPr>
        <p:spPr/>
        <p:txBody>
          <a:bodyPr>
            <a:normAutofit fontScale="90000"/>
          </a:bodyPr>
          <a:lstStyle/>
          <a:p>
            <a:r>
              <a:rPr lang="en-US"/>
              <a:t>Georgia EMS Information System (GEMSIS Elite)</a:t>
            </a:r>
          </a:p>
        </p:txBody>
      </p:sp>
      <p:pic>
        <p:nvPicPr>
          <p:cNvPr id="5" name="Picture 4">
            <a:extLst>
              <a:ext uri="{FF2B5EF4-FFF2-40B4-BE49-F238E27FC236}">
                <a16:creationId xmlns:a16="http://schemas.microsoft.com/office/drawing/2014/main" id="{2596074D-8F71-160E-C42E-9115D0E1C5AA}"/>
              </a:ext>
            </a:extLst>
          </p:cNvPr>
          <p:cNvPicPr>
            <a:picLocks noChangeAspect="1"/>
          </p:cNvPicPr>
          <p:nvPr/>
        </p:nvPicPr>
        <p:blipFill>
          <a:blip r:embed="rId2"/>
          <a:stretch>
            <a:fillRect/>
          </a:stretch>
        </p:blipFill>
        <p:spPr>
          <a:xfrm>
            <a:off x="10386137" y="4839707"/>
            <a:ext cx="1678619" cy="1676504"/>
          </a:xfrm>
          <a:prstGeom prst="rect">
            <a:avLst/>
          </a:prstGeom>
        </p:spPr>
      </p:pic>
      <p:pic>
        <p:nvPicPr>
          <p:cNvPr id="9" name="Picture 8">
            <a:extLst>
              <a:ext uri="{FF2B5EF4-FFF2-40B4-BE49-F238E27FC236}">
                <a16:creationId xmlns:a16="http://schemas.microsoft.com/office/drawing/2014/main" id="{405FA7AB-4EAF-56C3-C3D3-744614EE41B7}"/>
              </a:ext>
            </a:extLst>
          </p:cNvPr>
          <p:cNvPicPr>
            <a:picLocks noChangeAspect="1"/>
          </p:cNvPicPr>
          <p:nvPr/>
        </p:nvPicPr>
        <p:blipFill rotWithShape="1">
          <a:blip r:embed="rId3"/>
          <a:srcRect l="50136" t="9547" r="43547" b="83204"/>
          <a:stretch/>
        </p:blipFill>
        <p:spPr>
          <a:xfrm>
            <a:off x="4790982" y="1465810"/>
            <a:ext cx="2610035" cy="771364"/>
          </a:xfrm>
          <a:prstGeom prst="rect">
            <a:avLst/>
          </a:prstGeom>
        </p:spPr>
      </p:pic>
    </p:spTree>
    <p:extLst>
      <p:ext uri="{BB962C8B-B14F-4D97-AF65-F5344CB8AC3E}">
        <p14:creationId xmlns:p14="http://schemas.microsoft.com/office/powerpoint/2010/main" val="28390134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746863-1E48-83CC-5E8B-EE48FED495B0}"/>
              </a:ext>
            </a:extLst>
          </p:cNvPr>
          <p:cNvSpPr>
            <a:spLocks noGrp="1"/>
          </p:cNvSpPr>
          <p:nvPr>
            <p:ph sz="quarter" idx="10"/>
          </p:nvPr>
        </p:nvSpPr>
        <p:spPr/>
        <p:txBody>
          <a:bodyPr>
            <a:normAutofit fontScale="92500" lnSpcReduction="10000"/>
          </a:bodyPr>
          <a:lstStyle/>
          <a:p>
            <a:r>
              <a:rPr lang="en-US"/>
              <a:t>Describes reason(s) for the patient's refusal of care/transport OR the EMS clinician's decision to release the patient.</a:t>
            </a:r>
          </a:p>
          <a:p>
            <a:endParaRPr lang="en-US"/>
          </a:p>
          <a:p>
            <a:pPr marL="1028700" lvl="1" indent="-342900"/>
            <a:r>
              <a:rPr lang="en-US">
                <a:latin typeface="Segoe UI" panose="020B0502040204020203" pitchFamily="34" charset="0"/>
                <a:cs typeface="Segoe UI" panose="020B0502040204020203" pitchFamily="34" charset="0"/>
              </a:rPr>
              <a:t>Against Medical Advice</a:t>
            </a:r>
          </a:p>
          <a:p>
            <a:pPr marL="1028700" lvl="1" indent="-342900"/>
            <a:r>
              <a:rPr lang="en-US">
                <a:latin typeface="Segoe UI" panose="020B0502040204020203" pitchFamily="34" charset="0"/>
                <a:cs typeface="Segoe UI" panose="020B0502040204020203" pitchFamily="34" charset="0"/>
              </a:rPr>
              <a:t>Patient/Guardian Indicates Ambulance Transport is Not Necessary</a:t>
            </a:r>
          </a:p>
          <a:p>
            <a:pPr marL="1028700" lvl="1" indent="-342900"/>
            <a:r>
              <a:rPr lang="en-US">
                <a:latin typeface="Segoe UI" panose="020B0502040204020203" pitchFamily="34" charset="0"/>
                <a:cs typeface="Segoe UI" panose="020B0502040204020203" pitchFamily="34" charset="0"/>
              </a:rPr>
              <a:t>Released Following Protocol Guidelines</a:t>
            </a:r>
          </a:p>
          <a:p>
            <a:pPr marL="1028700" lvl="1" indent="-342900"/>
            <a:r>
              <a:rPr lang="en-US">
                <a:latin typeface="Segoe UI" panose="020B0502040204020203" pitchFamily="34" charset="0"/>
                <a:cs typeface="Segoe UI" panose="020B0502040204020203" pitchFamily="34" charset="0"/>
              </a:rPr>
              <a:t>Released to Law Enforcement</a:t>
            </a:r>
          </a:p>
          <a:p>
            <a:pPr marL="1028700" lvl="1" indent="-342900"/>
            <a:r>
              <a:rPr lang="en-US">
                <a:latin typeface="Segoe UI" panose="020B0502040204020203" pitchFamily="34" charset="0"/>
                <a:cs typeface="Segoe UI" panose="020B0502040204020203" pitchFamily="34" charset="0"/>
              </a:rPr>
              <a:t>Patient/Guardian States Intent to Transport by Other Means</a:t>
            </a:r>
          </a:p>
          <a:p>
            <a:pPr marL="1028700" lvl="1" indent="-342900"/>
            <a:r>
              <a:rPr lang="en-US">
                <a:latin typeface="Segoe UI" panose="020B0502040204020203" pitchFamily="34" charset="0"/>
                <a:cs typeface="Segoe UI" panose="020B0502040204020203" pitchFamily="34" charset="0"/>
              </a:rPr>
              <a:t>DNR</a:t>
            </a:r>
          </a:p>
          <a:p>
            <a:pPr marL="1028700" lvl="1" indent="-342900"/>
            <a:r>
              <a:rPr lang="en-US">
                <a:latin typeface="Segoe UI" panose="020B0502040204020203" pitchFamily="34" charset="0"/>
                <a:cs typeface="Segoe UI" panose="020B0502040204020203" pitchFamily="34" charset="0"/>
              </a:rPr>
              <a:t>Medical/Physician Orders for Life Sustaining Treatment</a:t>
            </a:r>
          </a:p>
          <a:p>
            <a:pPr marL="1028700" lvl="1" indent="-342900"/>
            <a:r>
              <a:rPr lang="en-US">
                <a:latin typeface="Segoe UI" panose="020B0502040204020203" pitchFamily="34" charset="0"/>
                <a:cs typeface="Segoe UI" panose="020B0502040204020203" pitchFamily="34" charset="0"/>
              </a:rPr>
              <a:t>Other, Not Listed</a:t>
            </a:r>
          </a:p>
        </p:txBody>
      </p:sp>
      <p:sp>
        <p:nvSpPr>
          <p:cNvPr id="3" name="Title 2">
            <a:extLst>
              <a:ext uri="{FF2B5EF4-FFF2-40B4-BE49-F238E27FC236}">
                <a16:creationId xmlns:a16="http://schemas.microsoft.com/office/drawing/2014/main" id="{9B14A8B6-3BCE-5BE9-56E6-06CD9DEA7127}"/>
              </a:ext>
            </a:extLst>
          </p:cNvPr>
          <p:cNvSpPr>
            <a:spLocks noGrp="1"/>
          </p:cNvSpPr>
          <p:nvPr>
            <p:ph type="title"/>
          </p:nvPr>
        </p:nvSpPr>
        <p:spPr/>
        <p:txBody>
          <a:bodyPr>
            <a:normAutofit fontScale="90000"/>
          </a:bodyPr>
          <a:lstStyle/>
          <a:p>
            <a:r>
              <a:rPr lang="en-US"/>
              <a:t>Reason for Refusal/Release </a:t>
            </a:r>
            <a:r>
              <a:rPr lang="en-US" sz="2800"/>
              <a:t>(eDisposition.31)</a:t>
            </a:r>
            <a:endParaRPr lang="en-US"/>
          </a:p>
        </p:txBody>
      </p:sp>
    </p:spTree>
    <p:extLst>
      <p:ext uri="{BB962C8B-B14F-4D97-AF65-F5344CB8AC3E}">
        <p14:creationId xmlns:p14="http://schemas.microsoft.com/office/powerpoint/2010/main" val="3415283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6CBE7F-66C5-F599-8B15-7DC058F74977}"/>
              </a:ext>
            </a:extLst>
          </p:cNvPr>
          <p:cNvSpPr>
            <a:spLocks noGrp="1"/>
          </p:cNvSpPr>
          <p:nvPr>
            <p:ph sz="quarter" idx="10"/>
          </p:nvPr>
        </p:nvSpPr>
        <p:spPr>
          <a:xfrm>
            <a:off x="838200" y="2467239"/>
            <a:ext cx="10515600" cy="2638748"/>
          </a:xfrm>
        </p:spPr>
        <p:txBody>
          <a:bodyPr numCol="2">
            <a:normAutofit/>
          </a:bodyPr>
          <a:lstStyle/>
          <a:p>
            <a:pPr marL="342900" indent="-342900">
              <a:buFont typeface="Arial" panose="020B0604020202020204" pitchFamily="34" charset="0"/>
              <a:buChar char="•"/>
            </a:pPr>
            <a:r>
              <a:rPr lang="en-US"/>
              <a:t>BLS - All Levels</a:t>
            </a:r>
          </a:p>
          <a:p>
            <a:pPr marL="342900" indent="-342900">
              <a:buFont typeface="Arial" panose="020B0604020202020204" pitchFamily="34" charset="0"/>
              <a:buChar char="•"/>
            </a:pPr>
            <a:r>
              <a:rPr lang="en-US"/>
              <a:t>ALS - AEMT/Intermediate</a:t>
            </a:r>
          </a:p>
          <a:p>
            <a:pPr marL="342900" indent="-342900">
              <a:buFont typeface="Arial" panose="020B0604020202020204" pitchFamily="34" charset="0"/>
              <a:buChar char="•"/>
            </a:pPr>
            <a:r>
              <a:rPr lang="en-US"/>
              <a:t>ALS - Paramedic</a:t>
            </a:r>
          </a:p>
          <a:p>
            <a:pPr marL="342900" indent="-342900">
              <a:buFont typeface="Arial" panose="020B0604020202020204" pitchFamily="34" charset="0"/>
              <a:buChar char="•"/>
            </a:pPr>
            <a:r>
              <a:rPr lang="en-US"/>
              <a:t>EMS and Other Health-Care Staff</a:t>
            </a:r>
          </a:p>
          <a:p>
            <a:pPr marL="342900" indent="-342900">
              <a:buFont typeface="Arial" panose="020B0604020202020204" pitchFamily="34" charset="0"/>
              <a:buChar char="•"/>
            </a:pPr>
            <a:r>
              <a:rPr lang="en-US"/>
              <a:t>Critical Care</a:t>
            </a:r>
          </a:p>
          <a:p>
            <a:pPr marL="342900" indent="-342900">
              <a:buFont typeface="Arial" panose="020B0604020202020204" pitchFamily="34" charset="0"/>
              <a:buChar char="•"/>
            </a:pPr>
            <a:r>
              <a:rPr lang="en-US"/>
              <a:t>Integrated Health Care</a:t>
            </a:r>
          </a:p>
          <a:p>
            <a:pPr marL="342900" indent="-342900">
              <a:buFont typeface="Arial" panose="020B0604020202020204" pitchFamily="34" charset="0"/>
              <a:buChar char="•"/>
            </a:pPr>
            <a:r>
              <a:rPr lang="en-US"/>
              <a:t>No Care Provided</a:t>
            </a:r>
          </a:p>
          <a:p>
            <a:endParaRPr lang="en-US"/>
          </a:p>
        </p:txBody>
      </p:sp>
      <p:sp>
        <p:nvSpPr>
          <p:cNvPr id="3" name="Title 2">
            <a:extLst>
              <a:ext uri="{FF2B5EF4-FFF2-40B4-BE49-F238E27FC236}">
                <a16:creationId xmlns:a16="http://schemas.microsoft.com/office/drawing/2014/main" id="{EA528528-88A7-E01C-A9C5-EAF268A40F3B}"/>
              </a:ext>
            </a:extLst>
          </p:cNvPr>
          <p:cNvSpPr>
            <a:spLocks noGrp="1"/>
          </p:cNvSpPr>
          <p:nvPr>
            <p:ph type="title"/>
          </p:nvPr>
        </p:nvSpPr>
        <p:spPr/>
        <p:txBody>
          <a:bodyPr>
            <a:normAutofit/>
          </a:bodyPr>
          <a:lstStyle/>
          <a:p>
            <a:r>
              <a:rPr lang="en-US" sz="3400"/>
              <a:t>Level of Care Provided per Protocol </a:t>
            </a:r>
            <a:r>
              <a:rPr lang="en-US" sz="2800"/>
              <a:t>(eDisposition.32)</a:t>
            </a:r>
            <a:endParaRPr lang="en-US" sz="3400">
              <a:solidFill>
                <a:srgbClr val="FF0000"/>
              </a:solidFill>
            </a:endParaRPr>
          </a:p>
        </p:txBody>
      </p:sp>
      <p:sp>
        <p:nvSpPr>
          <p:cNvPr id="4" name="TextBox 3">
            <a:extLst>
              <a:ext uri="{FF2B5EF4-FFF2-40B4-BE49-F238E27FC236}">
                <a16:creationId xmlns:a16="http://schemas.microsoft.com/office/drawing/2014/main" id="{492C3601-5B72-B9E5-28CC-98F7D364846D}"/>
              </a:ext>
            </a:extLst>
          </p:cNvPr>
          <p:cNvSpPr txBox="1"/>
          <p:nvPr/>
        </p:nvSpPr>
        <p:spPr>
          <a:xfrm>
            <a:off x="966216" y="1466141"/>
            <a:ext cx="10259568" cy="830997"/>
          </a:xfrm>
          <a:prstGeom prst="rect">
            <a:avLst/>
          </a:prstGeom>
          <a:noFill/>
        </p:spPr>
        <p:txBody>
          <a:bodyPr wrap="square" rtlCol="0">
            <a:spAutoFit/>
          </a:bodyPr>
          <a:lstStyle/>
          <a:p>
            <a:r>
              <a:rPr lang="en-US" sz="2400">
                <a:latin typeface="Segoe UI" panose="020B0502040204020203" pitchFamily="34" charset="0"/>
                <a:cs typeface="Segoe UI" panose="020B0502040204020203" pitchFamily="34" charset="0"/>
              </a:rPr>
              <a:t>The general level of care provided to this patient as defined per provider level in local EMS protocols or clinical guidelines.</a:t>
            </a:r>
          </a:p>
        </p:txBody>
      </p:sp>
      <p:sp>
        <p:nvSpPr>
          <p:cNvPr id="5" name="TextBox 4">
            <a:extLst>
              <a:ext uri="{FF2B5EF4-FFF2-40B4-BE49-F238E27FC236}">
                <a16:creationId xmlns:a16="http://schemas.microsoft.com/office/drawing/2014/main" id="{C618943C-540B-18E8-9FEF-8EB094D46542}"/>
              </a:ext>
            </a:extLst>
          </p:cNvPr>
          <p:cNvSpPr txBox="1"/>
          <p:nvPr/>
        </p:nvSpPr>
        <p:spPr>
          <a:xfrm>
            <a:off x="935736" y="5276088"/>
            <a:ext cx="10320528" cy="1077218"/>
          </a:xfrm>
          <a:prstGeom prst="rect">
            <a:avLst/>
          </a:prstGeom>
          <a:noFill/>
        </p:spPr>
        <p:txBody>
          <a:bodyPr wrap="square" rtlCol="0">
            <a:spAutoFit/>
          </a:bodyPr>
          <a:lstStyle/>
          <a:p>
            <a:r>
              <a:rPr lang="en-US" sz="1600"/>
              <a:t>The level of care should be defined by the situation, medications, and procedures provided to the patient based on what is allowed in the local EMS protocols. </a:t>
            </a:r>
            <a:r>
              <a:rPr lang="en-US" sz="1600">
                <a:solidFill>
                  <a:srgbClr val="FF0000"/>
                </a:solidFill>
              </a:rPr>
              <a:t>This is not a reflection of the provider levels providing care, but the actual care given-for example, BLS care provided by a paramedic would be entered as "BLS". </a:t>
            </a:r>
            <a:r>
              <a:rPr lang="en-US" sz="1600"/>
              <a:t>This element benefits reviews of performance, resource demand and utilization, and reimbursement coding.</a:t>
            </a:r>
          </a:p>
        </p:txBody>
      </p:sp>
    </p:spTree>
    <p:extLst>
      <p:ext uri="{BB962C8B-B14F-4D97-AF65-F5344CB8AC3E}">
        <p14:creationId xmlns:p14="http://schemas.microsoft.com/office/powerpoint/2010/main" val="28635696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25D1BE-0BC0-49C3-8B8C-090F88938DB3}"/>
              </a:ext>
            </a:extLst>
          </p:cNvPr>
          <p:cNvSpPr>
            <a:spLocks noGrp="1"/>
          </p:cNvSpPr>
          <p:nvPr>
            <p:ph sz="quarter" idx="10"/>
          </p:nvPr>
        </p:nvSpPr>
        <p:spPr>
          <a:xfrm>
            <a:off x="6391072" y="1562100"/>
            <a:ext cx="4962728" cy="4659313"/>
          </a:xfrm>
        </p:spPr>
        <p:txBody>
          <a:bodyPr>
            <a:normAutofit fontScale="77500" lnSpcReduction="20000"/>
          </a:bodyPr>
          <a:lstStyle/>
          <a:p>
            <a:r>
              <a:rPr lang="en-US"/>
              <a:t>Transport Decision (eDisposition.30)</a:t>
            </a:r>
          </a:p>
          <a:p>
            <a:pPr marL="342900" indent="-342900">
              <a:buFont typeface="Arial" panose="020B0604020202020204" pitchFamily="34" charset="0"/>
              <a:buChar char="•"/>
            </a:pPr>
            <a:r>
              <a:rPr lang="en-US">
                <a:solidFill>
                  <a:srgbClr val="FF0000"/>
                </a:solidFill>
              </a:rPr>
              <a:t>Transport by This EMS Unit (This Crew Only</a:t>
            </a:r>
            <a:r>
              <a:rPr lang="en-US"/>
              <a:t>)	</a:t>
            </a:r>
          </a:p>
          <a:p>
            <a:endParaRPr lang="en-US"/>
          </a:p>
          <a:p>
            <a:r>
              <a:rPr lang="en-US"/>
              <a:t>Final Patient Acuity (eDisposition.19)</a:t>
            </a:r>
          </a:p>
          <a:p>
            <a:pPr marL="285750" indent="-285750">
              <a:buFont typeface="Arial" panose="020B0604020202020204" pitchFamily="34" charset="0"/>
              <a:buChar char="•"/>
            </a:pPr>
            <a:r>
              <a:rPr lang="en-US">
                <a:solidFill>
                  <a:srgbClr val="FF0000"/>
                </a:solidFill>
              </a:rPr>
              <a:t>Select the most appropriate choice</a:t>
            </a:r>
            <a:endParaRPr lang="en-US"/>
          </a:p>
          <a:p>
            <a:endParaRPr lang="en-US"/>
          </a:p>
          <a:p>
            <a:endParaRPr lang="en-US"/>
          </a:p>
          <a:p>
            <a:r>
              <a:rPr lang="en-US"/>
              <a:t>Level of Care Provided Per Protocol (eDispostion.32)</a:t>
            </a:r>
          </a:p>
          <a:p>
            <a:pPr marL="285750" indent="-285750">
              <a:buFont typeface="Arial" panose="020B0604020202020204" pitchFamily="34" charset="0"/>
              <a:buChar char="•"/>
            </a:pPr>
            <a:r>
              <a:rPr lang="en-US">
                <a:solidFill>
                  <a:srgbClr val="FF0000"/>
                </a:solidFill>
              </a:rPr>
              <a:t>Select the most appropriate choice</a:t>
            </a:r>
            <a:endParaRPr lang="en-US"/>
          </a:p>
          <a:p>
            <a:pPr marL="0" indent="0">
              <a:buNone/>
            </a:pPr>
            <a:r>
              <a:rPr lang="en-US"/>
              <a:t>	</a:t>
            </a:r>
          </a:p>
          <a:p>
            <a:pPr marL="0" indent="0">
              <a:buNone/>
            </a:pPr>
            <a:r>
              <a:rPr lang="en-US"/>
              <a:t>	</a:t>
            </a:r>
          </a:p>
          <a:p>
            <a:endParaRPr lang="en-US"/>
          </a:p>
        </p:txBody>
      </p:sp>
      <p:sp>
        <p:nvSpPr>
          <p:cNvPr id="2" name="Title 1">
            <a:extLst>
              <a:ext uri="{FF2B5EF4-FFF2-40B4-BE49-F238E27FC236}">
                <a16:creationId xmlns:a16="http://schemas.microsoft.com/office/drawing/2014/main" id="{9A384F07-1626-4EC7-8BE3-1F1C7E0BC15F}"/>
              </a:ext>
            </a:extLst>
          </p:cNvPr>
          <p:cNvSpPr>
            <a:spLocks noGrp="1"/>
          </p:cNvSpPr>
          <p:nvPr>
            <p:ph type="title"/>
          </p:nvPr>
        </p:nvSpPr>
        <p:spPr/>
        <p:txBody>
          <a:bodyPr>
            <a:normAutofit fontScale="90000"/>
          </a:bodyPr>
          <a:lstStyle/>
          <a:p>
            <a:r>
              <a:rPr lang="en-US"/>
              <a:t>Patient Contact with Transport</a:t>
            </a:r>
          </a:p>
        </p:txBody>
      </p:sp>
      <p:sp>
        <p:nvSpPr>
          <p:cNvPr id="4" name="Content Placeholder 3">
            <a:extLst>
              <a:ext uri="{FF2B5EF4-FFF2-40B4-BE49-F238E27FC236}">
                <a16:creationId xmlns:a16="http://schemas.microsoft.com/office/drawing/2014/main" id="{C6598039-0BBB-47CD-98C2-3018B4F62243}"/>
              </a:ext>
            </a:extLst>
          </p:cNvPr>
          <p:cNvSpPr>
            <a:spLocks noGrp="1"/>
          </p:cNvSpPr>
          <p:nvPr>
            <p:ph sz="half" idx="4294967295"/>
          </p:nvPr>
        </p:nvSpPr>
        <p:spPr>
          <a:xfrm>
            <a:off x="838200" y="1473980"/>
            <a:ext cx="4727575" cy="4598988"/>
          </a:xfrm>
        </p:spPr>
        <p:txBody>
          <a:bodyPr>
            <a:normAutofit fontScale="92500" lnSpcReduction="20000"/>
          </a:bodyPr>
          <a:lstStyle/>
          <a:p>
            <a:r>
              <a:rPr lang="en-US" dirty="0"/>
              <a:t>Unit Disposition (eDisposition.27)</a:t>
            </a:r>
          </a:p>
          <a:p>
            <a:pPr marL="342900" indent="-342900">
              <a:buFont typeface="Arial" panose="020B0604020202020204" pitchFamily="34" charset="0"/>
              <a:buChar char="•"/>
            </a:pPr>
            <a:r>
              <a:rPr lang="en-US" dirty="0">
                <a:solidFill>
                  <a:srgbClr val="FF0000"/>
                </a:solidFill>
              </a:rPr>
              <a:t>Patient Contact Made</a:t>
            </a:r>
          </a:p>
          <a:p>
            <a:endParaRPr lang="en-US" dirty="0"/>
          </a:p>
          <a:p>
            <a:endParaRPr lang="en-US" dirty="0"/>
          </a:p>
          <a:p>
            <a:r>
              <a:rPr lang="en-US" dirty="0"/>
              <a:t>Patient Evaluation/Care (eDisposition.28)</a:t>
            </a:r>
          </a:p>
          <a:p>
            <a:pPr marL="342900" indent="-342900">
              <a:buFont typeface="Arial" panose="020B0604020202020204" pitchFamily="34" charset="0"/>
              <a:buChar char="•"/>
            </a:pPr>
            <a:r>
              <a:rPr lang="en-US" dirty="0">
                <a:solidFill>
                  <a:srgbClr val="FF0000"/>
                </a:solidFill>
              </a:rPr>
              <a:t>Patient Evaluated and Care Provided</a:t>
            </a:r>
          </a:p>
          <a:p>
            <a:pPr marL="342900" indent="-342900">
              <a:buFont typeface="Arial" panose="020B0604020202020204" pitchFamily="34" charset="0"/>
              <a:buChar char="•"/>
            </a:pPr>
            <a:endParaRPr lang="en-US" dirty="0"/>
          </a:p>
          <a:p>
            <a:endParaRPr lang="en-US" dirty="0"/>
          </a:p>
          <a:p>
            <a:r>
              <a:rPr lang="en-US" dirty="0"/>
              <a:t>Crew Disposition (eDisposition.29)</a:t>
            </a:r>
          </a:p>
          <a:p>
            <a:pPr marL="342900" indent="-342900">
              <a:buFont typeface="Arial" panose="020B0604020202020204" pitchFamily="34" charset="0"/>
              <a:buChar char="•"/>
            </a:pPr>
            <a:r>
              <a:rPr lang="en-US" dirty="0">
                <a:solidFill>
                  <a:srgbClr val="FF0000"/>
                </a:solidFill>
              </a:rPr>
              <a:t>Initiated and Continued Primary Care</a:t>
            </a:r>
          </a:p>
        </p:txBody>
      </p:sp>
      <p:sp>
        <p:nvSpPr>
          <p:cNvPr id="5" name="Arrow: Down 4">
            <a:extLst>
              <a:ext uri="{FF2B5EF4-FFF2-40B4-BE49-F238E27FC236}">
                <a16:creationId xmlns:a16="http://schemas.microsoft.com/office/drawing/2014/main" id="{B60EFA29-B682-4641-A762-B590122CF1E5}"/>
              </a:ext>
            </a:extLst>
          </p:cNvPr>
          <p:cNvSpPr/>
          <p:nvPr/>
        </p:nvSpPr>
        <p:spPr>
          <a:xfrm>
            <a:off x="2643404" y="2464419"/>
            <a:ext cx="340794" cy="493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09180B20-7A1F-4235-A385-F81F5307FE96}"/>
              </a:ext>
            </a:extLst>
          </p:cNvPr>
          <p:cNvSpPr/>
          <p:nvPr/>
        </p:nvSpPr>
        <p:spPr>
          <a:xfrm>
            <a:off x="2627559" y="4393581"/>
            <a:ext cx="340794" cy="493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470FACFB-FB26-4957-B778-36479EC6F7D0}"/>
              </a:ext>
            </a:extLst>
          </p:cNvPr>
          <p:cNvSpPr/>
          <p:nvPr/>
        </p:nvSpPr>
        <p:spPr>
          <a:xfrm>
            <a:off x="2643404" y="5744268"/>
            <a:ext cx="340794" cy="493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C9AD431D-9911-4AD5-ABEB-82358AAB4FBA}"/>
              </a:ext>
            </a:extLst>
          </p:cNvPr>
          <p:cNvSpPr/>
          <p:nvPr/>
        </p:nvSpPr>
        <p:spPr>
          <a:xfrm>
            <a:off x="8630130" y="2378301"/>
            <a:ext cx="340794" cy="493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A47E8B52-EC08-DB40-9D52-52E30663A0C7}"/>
              </a:ext>
            </a:extLst>
          </p:cNvPr>
          <p:cNvSpPr/>
          <p:nvPr/>
        </p:nvSpPr>
        <p:spPr>
          <a:xfrm>
            <a:off x="8616852" y="3773474"/>
            <a:ext cx="340794" cy="493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7868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1362A4-32D4-41F1-8E9A-61FCA3ED904F}"/>
              </a:ext>
            </a:extLst>
          </p:cNvPr>
          <p:cNvSpPr>
            <a:spLocks noGrp="1"/>
          </p:cNvSpPr>
          <p:nvPr>
            <p:ph sz="quarter" idx="10"/>
          </p:nvPr>
        </p:nvSpPr>
        <p:spPr>
          <a:xfrm>
            <a:off x="6175377" y="1637586"/>
            <a:ext cx="5679332" cy="4437063"/>
          </a:xfrm>
        </p:spPr>
        <p:txBody>
          <a:bodyPr>
            <a:normAutofit fontScale="85000" lnSpcReduction="20000"/>
          </a:bodyPr>
          <a:lstStyle/>
          <a:p>
            <a:r>
              <a:rPr lang="en-US"/>
              <a:t>Transport Decision (eDisposition.30)</a:t>
            </a:r>
          </a:p>
          <a:p>
            <a:pPr marL="342900" indent="-342900">
              <a:buFont typeface="Arial" panose="020B0604020202020204" pitchFamily="34" charset="0"/>
              <a:buChar char="•"/>
            </a:pPr>
            <a:r>
              <a:rPr lang="en-US">
                <a:solidFill>
                  <a:srgbClr val="FF0000"/>
                </a:solidFill>
              </a:rPr>
              <a:t>Select the most appropriate choice</a:t>
            </a:r>
            <a:endParaRPr lang="en-US"/>
          </a:p>
          <a:p>
            <a:pPr marL="0" indent="0">
              <a:buNone/>
            </a:pPr>
            <a:r>
              <a:rPr lang="en-US"/>
              <a:t>	</a:t>
            </a:r>
            <a:endParaRPr lang="en-US" dirty="0"/>
          </a:p>
          <a:p>
            <a:r>
              <a:rPr lang="en-US"/>
              <a:t>Reason for Refusal/Release (eDisposition.31)</a:t>
            </a:r>
          </a:p>
          <a:p>
            <a:pPr marL="285750" indent="-285750">
              <a:buFont typeface="Arial" panose="020B0604020202020204" pitchFamily="34" charset="0"/>
              <a:buChar char="•"/>
            </a:pPr>
            <a:r>
              <a:rPr lang="en-US">
                <a:solidFill>
                  <a:srgbClr val="FF0000"/>
                </a:solidFill>
              </a:rPr>
              <a:t>Select the most appropriate choice</a:t>
            </a:r>
            <a:endParaRPr lang="en-US"/>
          </a:p>
          <a:p>
            <a:endParaRPr lang="en-US"/>
          </a:p>
          <a:p>
            <a:r>
              <a:rPr lang="en-US"/>
              <a:t>Final Patient Acuity (eDisposition.19)</a:t>
            </a:r>
          </a:p>
          <a:p>
            <a:pPr marL="285750" indent="-285750">
              <a:buFont typeface="Arial" panose="020B0604020202020204" pitchFamily="34" charset="0"/>
              <a:buChar char="•"/>
            </a:pPr>
            <a:r>
              <a:rPr lang="en-US">
                <a:solidFill>
                  <a:srgbClr val="FF0000"/>
                </a:solidFill>
              </a:rPr>
              <a:t>Select the most appropriate choice</a:t>
            </a:r>
            <a:endParaRPr lang="en-US"/>
          </a:p>
          <a:p>
            <a:endParaRPr lang="en-US"/>
          </a:p>
          <a:p>
            <a:r>
              <a:rPr lang="en-US"/>
              <a:t>Level of Care Provided per Protocol (eDisposition.32)</a:t>
            </a:r>
          </a:p>
          <a:p>
            <a:pPr marL="285750" indent="-285750">
              <a:buFont typeface="Arial" panose="020B0604020202020204" pitchFamily="34" charset="0"/>
              <a:buChar char="•"/>
            </a:pPr>
            <a:r>
              <a:rPr lang="en-US">
                <a:solidFill>
                  <a:srgbClr val="FF0000"/>
                </a:solidFill>
              </a:rPr>
              <a:t>Select the most appropriate choice</a:t>
            </a:r>
            <a:endParaRPr lang="en-US"/>
          </a:p>
        </p:txBody>
      </p:sp>
      <p:sp>
        <p:nvSpPr>
          <p:cNvPr id="2" name="Title 1">
            <a:extLst>
              <a:ext uri="{FF2B5EF4-FFF2-40B4-BE49-F238E27FC236}">
                <a16:creationId xmlns:a16="http://schemas.microsoft.com/office/drawing/2014/main" id="{47CDB886-09F5-4DD6-AB08-711C8803BF9C}"/>
              </a:ext>
            </a:extLst>
          </p:cNvPr>
          <p:cNvSpPr>
            <a:spLocks noGrp="1"/>
          </p:cNvSpPr>
          <p:nvPr>
            <p:ph type="title"/>
          </p:nvPr>
        </p:nvSpPr>
        <p:spPr/>
        <p:txBody>
          <a:bodyPr>
            <a:normAutofit fontScale="90000"/>
          </a:bodyPr>
          <a:lstStyle/>
          <a:p>
            <a:r>
              <a:rPr lang="en-US"/>
              <a:t>Patient Contact / Patient Refusal</a:t>
            </a:r>
          </a:p>
        </p:txBody>
      </p:sp>
      <p:sp>
        <p:nvSpPr>
          <p:cNvPr id="4" name="Content Placeholder 3">
            <a:extLst>
              <a:ext uri="{FF2B5EF4-FFF2-40B4-BE49-F238E27FC236}">
                <a16:creationId xmlns:a16="http://schemas.microsoft.com/office/drawing/2014/main" id="{FD2C40A1-0EFB-4DA3-A5FD-E970E8ED3FEC}"/>
              </a:ext>
            </a:extLst>
          </p:cNvPr>
          <p:cNvSpPr>
            <a:spLocks noGrp="1"/>
          </p:cNvSpPr>
          <p:nvPr>
            <p:ph sz="half" idx="4294967295"/>
          </p:nvPr>
        </p:nvSpPr>
        <p:spPr>
          <a:xfrm>
            <a:off x="838200" y="1515593"/>
            <a:ext cx="5178425" cy="4946650"/>
          </a:xfrm>
        </p:spPr>
        <p:txBody>
          <a:bodyPr>
            <a:normAutofit/>
          </a:bodyPr>
          <a:lstStyle/>
          <a:p>
            <a:r>
              <a:rPr lang="en-US"/>
              <a:t>Unit Disposition (eDisposition.27)</a:t>
            </a:r>
          </a:p>
          <a:p>
            <a:pPr marL="342900" indent="-342900">
              <a:buFont typeface="Arial" panose="020B0604020202020204" pitchFamily="34" charset="0"/>
              <a:buChar char="•"/>
            </a:pPr>
            <a:r>
              <a:rPr lang="en-US">
                <a:solidFill>
                  <a:srgbClr val="FF0000"/>
                </a:solidFill>
              </a:rPr>
              <a:t>Patient Contact Made</a:t>
            </a:r>
          </a:p>
          <a:p>
            <a:endParaRPr lang="en-US"/>
          </a:p>
          <a:p>
            <a:r>
              <a:rPr lang="en-US"/>
              <a:t>Patient Evaluation/Care (eDisposition.28)</a:t>
            </a:r>
          </a:p>
          <a:p>
            <a:pPr marL="285750" indent="-285750">
              <a:buFont typeface="Arial" panose="020B0604020202020204" pitchFamily="34" charset="0"/>
              <a:buChar char="•"/>
            </a:pPr>
            <a:r>
              <a:rPr lang="en-US">
                <a:solidFill>
                  <a:srgbClr val="FF0000"/>
                </a:solidFill>
              </a:rPr>
              <a:t>Select the most appropriate choice</a:t>
            </a:r>
            <a:endParaRPr lang="en-US"/>
          </a:p>
          <a:p>
            <a:endParaRPr lang="en-US"/>
          </a:p>
          <a:p>
            <a:r>
              <a:rPr lang="en-US"/>
              <a:t>Crew Disposition (eDisposition.29)</a:t>
            </a:r>
          </a:p>
          <a:p>
            <a:pPr marL="285750" indent="-285750">
              <a:buFont typeface="Arial" panose="020B0604020202020204" pitchFamily="34" charset="0"/>
              <a:buChar char="•"/>
            </a:pPr>
            <a:r>
              <a:rPr lang="en-US">
                <a:solidFill>
                  <a:srgbClr val="FF0000"/>
                </a:solidFill>
              </a:rPr>
              <a:t>Select the most appropriate choice</a:t>
            </a:r>
            <a:endParaRPr lang="en-US"/>
          </a:p>
          <a:p>
            <a:endParaRPr lang="en-US"/>
          </a:p>
        </p:txBody>
      </p:sp>
      <p:sp>
        <p:nvSpPr>
          <p:cNvPr id="5" name="Arrow: Down 4">
            <a:extLst>
              <a:ext uri="{FF2B5EF4-FFF2-40B4-BE49-F238E27FC236}">
                <a16:creationId xmlns:a16="http://schemas.microsoft.com/office/drawing/2014/main" id="{0232A9ED-E219-4634-B0A6-E3CB780758C8}"/>
              </a:ext>
            </a:extLst>
          </p:cNvPr>
          <p:cNvSpPr/>
          <p:nvPr/>
        </p:nvSpPr>
        <p:spPr>
          <a:xfrm>
            <a:off x="2393985" y="2589142"/>
            <a:ext cx="340794" cy="493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D4C90CEF-0088-4205-9242-0B2055995493}"/>
              </a:ext>
            </a:extLst>
          </p:cNvPr>
          <p:cNvSpPr/>
          <p:nvPr/>
        </p:nvSpPr>
        <p:spPr>
          <a:xfrm>
            <a:off x="2564382" y="5906170"/>
            <a:ext cx="340794" cy="3919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9869AA94-75D5-4B53-91B4-2AA2EB1BD4A2}"/>
              </a:ext>
            </a:extLst>
          </p:cNvPr>
          <p:cNvSpPr/>
          <p:nvPr/>
        </p:nvSpPr>
        <p:spPr>
          <a:xfrm>
            <a:off x="2496288" y="4535451"/>
            <a:ext cx="340794" cy="493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B147B653-4FFC-4180-8C45-FF5EC8DE0277}"/>
              </a:ext>
            </a:extLst>
          </p:cNvPr>
          <p:cNvSpPr/>
          <p:nvPr/>
        </p:nvSpPr>
        <p:spPr>
          <a:xfrm>
            <a:off x="8031912" y="2398294"/>
            <a:ext cx="340794" cy="3816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911E72CB-707E-C4A9-D497-EEF364940558}"/>
              </a:ext>
            </a:extLst>
          </p:cNvPr>
          <p:cNvSpPr/>
          <p:nvPr/>
        </p:nvSpPr>
        <p:spPr>
          <a:xfrm>
            <a:off x="8031912" y="3531274"/>
            <a:ext cx="340794" cy="3816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FF272F9A-3B16-5D5F-0655-B0A0852C9FFA}"/>
              </a:ext>
            </a:extLst>
          </p:cNvPr>
          <p:cNvSpPr/>
          <p:nvPr/>
        </p:nvSpPr>
        <p:spPr>
          <a:xfrm>
            <a:off x="8052674" y="4675670"/>
            <a:ext cx="340794" cy="3816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6254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83525A-CA06-48CA-8A2A-BDF9D814BF5A}"/>
              </a:ext>
            </a:extLst>
          </p:cNvPr>
          <p:cNvSpPr>
            <a:spLocks noGrp="1"/>
          </p:cNvSpPr>
          <p:nvPr>
            <p:ph sz="quarter" idx="10"/>
          </p:nvPr>
        </p:nvSpPr>
        <p:spPr>
          <a:xfrm>
            <a:off x="6226177" y="1521918"/>
            <a:ext cx="5127626" cy="4694056"/>
          </a:xfrm>
        </p:spPr>
        <p:txBody>
          <a:bodyPr>
            <a:normAutofit fontScale="77500" lnSpcReduction="20000"/>
          </a:bodyPr>
          <a:lstStyle/>
          <a:p>
            <a:r>
              <a:rPr lang="en-US"/>
              <a:t>Transport Decision (eDisposition.30)</a:t>
            </a:r>
          </a:p>
          <a:p>
            <a:pPr marL="342900" indent="-342900">
              <a:buFont typeface="Arial" panose="020B0604020202020204" pitchFamily="34" charset="0"/>
              <a:buChar char="•"/>
            </a:pPr>
            <a:r>
              <a:rPr lang="en-US">
                <a:solidFill>
                  <a:srgbClr val="FF0000"/>
                </a:solidFill>
              </a:rPr>
              <a:t>No Transport</a:t>
            </a:r>
            <a:r>
              <a:rPr lang="en-US"/>
              <a:t>	</a:t>
            </a:r>
          </a:p>
          <a:p>
            <a:endParaRPr lang="en-US"/>
          </a:p>
          <a:p>
            <a:r>
              <a:rPr lang="en-US"/>
              <a:t>Reason for Refusal/Release (eDisposition.31)</a:t>
            </a:r>
          </a:p>
          <a:p>
            <a:pPr marL="285750" indent="-285750">
              <a:buFont typeface="Arial" panose="020B0604020202020204" pitchFamily="34" charset="0"/>
              <a:buChar char="•"/>
            </a:pPr>
            <a:r>
              <a:rPr lang="en-US">
                <a:solidFill>
                  <a:srgbClr val="FF0000"/>
                </a:solidFill>
              </a:rPr>
              <a:t>Released Following Protocol Guideline</a:t>
            </a:r>
          </a:p>
          <a:p>
            <a:pPr marL="285750" indent="-285750">
              <a:buFont typeface="Arial" panose="020B0604020202020204" pitchFamily="34" charset="0"/>
              <a:buChar char="•"/>
            </a:pPr>
            <a:endParaRPr lang="en-US"/>
          </a:p>
          <a:p>
            <a:r>
              <a:rPr lang="en-US"/>
              <a:t>Final Patient Acuity (eDisposition.19)</a:t>
            </a:r>
          </a:p>
          <a:p>
            <a:pPr marL="285750" indent="-285750">
              <a:buFont typeface="Arial" panose="020B0604020202020204" pitchFamily="34" charset="0"/>
              <a:buChar char="•"/>
            </a:pPr>
            <a:r>
              <a:rPr lang="en-US">
                <a:solidFill>
                  <a:srgbClr val="FF0000"/>
                </a:solidFill>
              </a:rPr>
              <a:t>Dead without Resuscitation Efforts (Black)</a:t>
            </a:r>
          </a:p>
          <a:p>
            <a:endParaRPr lang="en-US"/>
          </a:p>
          <a:p>
            <a:r>
              <a:rPr lang="en-US"/>
              <a:t>Level of Care Provided Per Protocol (eDispostion.32)</a:t>
            </a:r>
          </a:p>
          <a:p>
            <a:pPr marL="285750" indent="-285750">
              <a:buFont typeface="Arial" panose="020B0604020202020204" pitchFamily="34" charset="0"/>
              <a:buChar char="•"/>
            </a:pPr>
            <a:r>
              <a:rPr lang="en-US">
                <a:solidFill>
                  <a:srgbClr val="FF0000"/>
                </a:solidFill>
              </a:rPr>
              <a:t>No Care Provided</a:t>
            </a:r>
          </a:p>
        </p:txBody>
      </p:sp>
      <p:sp>
        <p:nvSpPr>
          <p:cNvPr id="2" name="Title 1">
            <a:extLst>
              <a:ext uri="{FF2B5EF4-FFF2-40B4-BE49-F238E27FC236}">
                <a16:creationId xmlns:a16="http://schemas.microsoft.com/office/drawing/2014/main" id="{1CB8943F-FB9F-428C-A5BD-61ADFED350A5}"/>
              </a:ext>
            </a:extLst>
          </p:cNvPr>
          <p:cNvSpPr>
            <a:spLocks noGrp="1"/>
          </p:cNvSpPr>
          <p:nvPr>
            <p:ph type="title"/>
          </p:nvPr>
        </p:nvSpPr>
        <p:spPr/>
        <p:txBody>
          <a:bodyPr>
            <a:normAutofit fontScale="90000"/>
          </a:bodyPr>
          <a:lstStyle/>
          <a:p>
            <a:r>
              <a:rPr lang="en-US"/>
              <a:t>Cardiac Arrest/DOA with No Resuscitation</a:t>
            </a:r>
          </a:p>
        </p:txBody>
      </p:sp>
      <p:sp>
        <p:nvSpPr>
          <p:cNvPr id="4" name="Content Placeholder 3">
            <a:extLst>
              <a:ext uri="{FF2B5EF4-FFF2-40B4-BE49-F238E27FC236}">
                <a16:creationId xmlns:a16="http://schemas.microsoft.com/office/drawing/2014/main" id="{31A82348-F7CD-428B-BC4C-E3A30A1F0829}"/>
              </a:ext>
            </a:extLst>
          </p:cNvPr>
          <p:cNvSpPr>
            <a:spLocks noGrp="1"/>
          </p:cNvSpPr>
          <p:nvPr>
            <p:ph sz="half" idx="4294967295"/>
          </p:nvPr>
        </p:nvSpPr>
        <p:spPr>
          <a:xfrm>
            <a:off x="838199" y="1479479"/>
            <a:ext cx="5127661" cy="5075432"/>
          </a:xfrm>
        </p:spPr>
        <p:txBody>
          <a:bodyPr>
            <a:normAutofit/>
          </a:bodyPr>
          <a:lstStyle/>
          <a:p>
            <a:r>
              <a:rPr lang="en-US"/>
              <a:t>Unit Disposition (eDisposition.27)</a:t>
            </a:r>
          </a:p>
          <a:p>
            <a:pPr marL="342900" indent="-342900">
              <a:buFont typeface="Arial" panose="020B0604020202020204" pitchFamily="34" charset="0"/>
              <a:buChar char="•"/>
            </a:pPr>
            <a:r>
              <a:rPr lang="en-US">
                <a:solidFill>
                  <a:srgbClr val="FF0000"/>
                </a:solidFill>
              </a:rPr>
              <a:t>Patient Contact Made</a:t>
            </a:r>
          </a:p>
          <a:p>
            <a:endParaRPr lang="en-US"/>
          </a:p>
          <a:p>
            <a:r>
              <a:rPr lang="en-US"/>
              <a:t>Patient Evaluation/Care (eDisposition.28)</a:t>
            </a:r>
          </a:p>
          <a:p>
            <a:pPr marL="342900" indent="-342900">
              <a:buFont typeface="Arial" panose="020B0604020202020204" pitchFamily="34" charset="0"/>
              <a:buChar char="•"/>
            </a:pPr>
            <a:r>
              <a:rPr lang="en-US">
                <a:solidFill>
                  <a:srgbClr val="FF0000"/>
                </a:solidFill>
              </a:rPr>
              <a:t>Patient Evaluated, No Care Required</a:t>
            </a:r>
          </a:p>
          <a:p>
            <a:pPr marL="342900" indent="-342900">
              <a:buFont typeface="Arial" panose="020B0604020202020204" pitchFamily="34" charset="0"/>
              <a:buChar char="•"/>
            </a:pPr>
            <a:endParaRPr lang="en-US"/>
          </a:p>
          <a:p>
            <a:r>
              <a:rPr lang="en-US"/>
              <a:t>Crew Disposition (eDisposition.29)</a:t>
            </a:r>
          </a:p>
          <a:p>
            <a:pPr marL="342900" indent="-342900">
              <a:buFont typeface="Arial" panose="020B0604020202020204" pitchFamily="34" charset="0"/>
              <a:buChar char="•"/>
            </a:pPr>
            <a:r>
              <a:rPr lang="en-US">
                <a:solidFill>
                  <a:srgbClr val="FF0000"/>
                </a:solidFill>
              </a:rPr>
              <a:t>Back in Service, No Care/Support Service Required</a:t>
            </a:r>
          </a:p>
        </p:txBody>
      </p:sp>
      <p:sp>
        <p:nvSpPr>
          <p:cNvPr id="7" name="Arrow: Down 6">
            <a:extLst>
              <a:ext uri="{FF2B5EF4-FFF2-40B4-BE49-F238E27FC236}">
                <a16:creationId xmlns:a16="http://schemas.microsoft.com/office/drawing/2014/main" id="{D85AAF3D-9EA7-4AA8-9B90-E042F2568FB5}"/>
              </a:ext>
            </a:extLst>
          </p:cNvPr>
          <p:cNvSpPr/>
          <p:nvPr/>
        </p:nvSpPr>
        <p:spPr>
          <a:xfrm>
            <a:off x="2402513" y="2515205"/>
            <a:ext cx="340794" cy="493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D3A62282-919F-431D-8489-8519F615D74C}"/>
              </a:ext>
            </a:extLst>
          </p:cNvPr>
          <p:cNvSpPr/>
          <p:nvPr/>
        </p:nvSpPr>
        <p:spPr>
          <a:xfrm>
            <a:off x="2436613" y="4411768"/>
            <a:ext cx="340794" cy="493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31C0549D-45E2-4DDC-8654-DAE4B0212742}"/>
              </a:ext>
            </a:extLst>
          </p:cNvPr>
          <p:cNvSpPr/>
          <p:nvPr/>
        </p:nvSpPr>
        <p:spPr>
          <a:xfrm>
            <a:off x="2558265" y="6308331"/>
            <a:ext cx="340794" cy="493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1470C7DE-7A71-4A12-BF7F-FF413D26D4E1}"/>
              </a:ext>
            </a:extLst>
          </p:cNvPr>
          <p:cNvSpPr/>
          <p:nvPr/>
        </p:nvSpPr>
        <p:spPr>
          <a:xfrm>
            <a:off x="8367193" y="2126750"/>
            <a:ext cx="232488" cy="3595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357969B9-FB3F-4B6F-AC14-19D8B3315658}"/>
              </a:ext>
            </a:extLst>
          </p:cNvPr>
          <p:cNvSpPr/>
          <p:nvPr/>
        </p:nvSpPr>
        <p:spPr>
          <a:xfrm>
            <a:off x="8367193" y="3560652"/>
            <a:ext cx="232488" cy="3595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553FB943-3907-4E6A-9B77-ECAD83EF8452}"/>
              </a:ext>
            </a:extLst>
          </p:cNvPr>
          <p:cNvSpPr/>
          <p:nvPr/>
        </p:nvSpPr>
        <p:spPr>
          <a:xfrm>
            <a:off x="8372272" y="4731250"/>
            <a:ext cx="232488" cy="3595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6110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1362A4-32D4-41F1-8E9A-61FCA3ED904F}"/>
              </a:ext>
            </a:extLst>
          </p:cNvPr>
          <p:cNvSpPr>
            <a:spLocks noGrp="1"/>
          </p:cNvSpPr>
          <p:nvPr>
            <p:ph sz="quarter" idx="10"/>
          </p:nvPr>
        </p:nvSpPr>
        <p:spPr>
          <a:xfrm>
            <a:off x="6527260" y="1675503"/>
            <a:ext cx="4826540" cy="4437063"/>
          </a:xfrm>
        </p:spPr>
        <p:txBody>
          <a:bodyPr>
            <a:normAutofit fontScale="70000" lnSpcReduction="20000"/>
          </a:bodyPr>
          <a:lstStyle/>
          <a:p>
            <a:r>
              <a:rPr lang="en-US"/>
              <a:t>Transport Decision (eDisposition.30)</a:t>
            </a:r>
          </a:p>
          <a:p>
            <a:pPr marL="342900" indent="-342900">
              <a:buFont typeface="Arial" panose="020B0604020202020204" pitchFamily="34" charset="0"/>
              <a:buChar char="•"/>
            </a:pPr>
            <a:r>
              <a:rPr lang="en-US">
                <a:solidFill>
                  <a:srgbClr val="FF0000"/>
                </a:solidFill>
              </a:rPr>
              <a:t>No Transport</a:t>
            </a:r>
            <a:r>
              <a:rPr lang="en-US"/>
              <a:t>	</a:t>
            </a:r>
          </a:p>
          <a:p>
            <a:endParaRPr lang="en-US"/>
          </a:p>
          <a:p>
            <a:r>
              <a:rPr lang="en-US"/>
              <a:t>Reason for Refusal/Release (eDisposition.31)</a:t>
            </a:r>
          </a:p>
          <a:p>
            <a:pPr marL="285750" indent="-285750">
              <a:buFont typeface="Arial" panose="020B0604020202020204" pitchFamily="34" charset="0"/>
              <a:buChar char="•"/>
            </a:pPr>
            <a:r>
              <a:rPr lang="en-US">
                <a:solidFill>
                  <a:srgbClr val="FF0000"/>
                </a:solidFill>
              </a:rPr>
              <a:t>Released Following Protocol Guideline</a:t>
            </a:r>
          </a:p>
          <a:p>
            <a:pPr marL="285750" indent="-285750">
              <a:buFont typeface="Arial" panose="020B0604020202020204" pitchFamily="34" charset="0"/>
              <a:buChar char="•"/>
            </a:pPr>
            <a:endParaRPr lang="en-US"/>
          </a:p>
          <a:p>
            <a:r>
              <a:rPr lang="en-US"/>
              <a:t>Final Patient Acuity (eDisposition.19)</a:t>
            </a:r>
          </a:p>
          <a:p>
            <a:pPr marL="285750" indent="-285750">
              <a:buFont typeface="Arial" panose="020B0604020202020204" pitchFamily="34" charset="0"/>
              <a:buChar char="•"/>
            </a:pPr>
            <a:r>
              <a:rPr lang="en-US">
                <a:solidFill>
                  <a:srgbClr val="FF0000"/>
                </a:solidFill>
              </a:rPr>
              <a:t>Dead with Resuscitation Efforts (Black)</a:t>
            </a:r>
          </a:p>
          <a:p>
            <a:endParaRPr lang="en-US"/>
          </a:p>
          <a:p>
            <a:r>
              <a:rPr lang="en-US"/>
              <a:t>Level of Care Provided Per Protocol (eDispostion.32)</a:t>
            </a:r>
          </a:p>
          <a:p>
            <a:pPr marL="285750" indent="-285750">
              <a:buFont typeface="Arial" panose="020B0604020202020204" pitchFamily="34" charset="0"/>
              <a:buChar char="•"/>
            </a:pPr>
            <a:r>
              <a:rPr lang="en-US">
                <a:solidFill>
                  <a:srgbClr val="FF0000"/>
                </a:solidFill>
              </a:rPr>
              <a:t>Select the most appropriate choice</a:t>
            </a:r>
            <a:endParaRPr lang="en-US"/>
          </a:p>
          <a:p>
            <a:pPr lvl="1" indent="0">
              <a:buNone/>
            </a:pPr>
            <a:endParaRPr lang="en-US"/>
          </a:p>
        </p:txBody>
      </p:sp>
      <p:sp>
        <p:nvSpPr>
          <p:cNvPr id="2" name="Title 1">
            <a:extLst>
              <a:ext uri="{FF2B5EF4-FFF2-40B4-BE49-F238E27FC236}">
                <a16:creationId xmlns:a16="http://schemas.microsoft.com/office/drawing/2014/main" id="{47CDB886-09F5-4DD6-AB08-711C8803BF9C}"/>
              </a:ext>
            </a:extLst>
          </p:cNvPr>
          <p:cNvSpPr>
            <a:spLocks noGrp="1"/>
          </p:cNvSpPr>
          <p:nvPr>
            <p:ph type="title"/>
          </p:nvPr>
        </p:nvSpPr>
        <p:spPr/>
        <p:txBody>
          <a:bodyPr>
            <a:noAutofit/>
          </a:bodyPr>
          <a:lstStyle/>
          <a:p>
            <a:r>
              <a:rPr lang="en-US" sz="3200" dirty="0"/>
              <a:t>Cardiac Arrest/DOA with Resuscitation, No Transport</a:t>
            </a:r>
          </a:p>
        </p:txBody>
      </p:sp>
      <p:sp>
        <p:nvSpPr>
          <p:cNvPr id="4" name="Content Placeholder 3">
            <a:extLst>
              <a:ext uri="{FF2B5EF4-FFF2-40B4-BE49-F238E27FC236}">
                <a16:creationId xmlns:a16="http://schemas.microsoft.com/office/drawing/2014/main" id="{FD2C40A1-0EFB-4DA3-A5FD-E970E8ED3FEC}"/>
              </a:ext>
            </a:extLst>
          </p:cNvPr>
          <p:cNvSpPr>
            <a:spLocks noGrp="1"/>
          </p:cNvSpPr>
          <p:nvPr>
            <p:ph sz="half" idx="4294967295"/>
          </p:nvPr>
        </p:nvSpPr>
        <p:spPr>
          <a:xfrm>
            <a:off x="838200" y="1507349"/>
            <a:ext cx="5178425" cy="5097462"/>
          </a:xfrm>
        </p:spPr>
        <p:txBody>
          <a:bodyPr>
            <a:normAutofit/>
          </a:bodyPr>
          <a:lstStyle/>
          <a:p>
            <a:r>
              <a:rPr lang="en-US"/>
              <a:t>Unit Disposition (eDisposition.27)</a:t>
            </a:r>
          </a:p>
          <a:p>
            <a:pPr marL="342900" indent="-342900">
              <a:buFont typeface="Arial" panose="020B0604020202020204" pitchFamily="34" charset="0"/>
              <a:buChar char="•"/>
            </a:pPr>
            <a:r>
              <a:rPr lang="en-US">
                <a:solidFill>
                  <a:srgbClr val="FF0000"/>
                </a:solidFill>
              </a:rPr>
              <a:t>Patient Contact Made</a:t>
            </a:r>
          </a:p>
          <a:p>
            <a:endParaRPr lang="en-US"/>
          </a:p>
          <a:p>
            <a:r>
              <a:rPr lang="en-US"/>
              <a:t>Patient Evaluation/Care (eDisposition.28)</a:t>
            </a:r>
          </a:p>
          <a:p>
            <a:pPr marL="342900" indent="-342900">
              <a:buFont typeface="Arial" panose="020B0604020202020204" pitchFamily="34" charset="0"/>
              <a:buChar char="•"/>
            </a:pPr>
            <a:r>
              <a:rPr lang="en-US">
                <a:solidFill>
                  <a:srgbClr val="FF0000"/>
                </a:solidFill>
              </a:rPr>
              <a:t>Patient Evaluated and Care Provided</a:t>
            </a:r>
          </a:p>
          <a:p>
            <a:endParaRPr lang="en-US"/>
          </a:p>
          <a:p>
            <a:r>
              <a:rPr lang="en-US"/>
              <a:t>Crew Disposition (eDisposition.29)</a:t>
            </a:r>
          </a:p>
          <a:p>
            <a:pPr marL="285750" indent="-285750">
              <a:buFont typeface="Arial" panose="020B0604020202020204" pitchFamily="34" charset="0"/>
              <a:buChar char="•"/>
            </a:pPr>
            <a:r>
              <a:rPr lang="en-US">
                <a:solidFill>
                  <a:srgbClr val="FF0000"/>
                </a:solidFill>
              </a:rPr>
              <a:t>Select the most appropriate choice</a:t>
            </a:r>
            <a:endParaRPr lang="en-US"/>
          </a:p>
          <a:p>
            <a:endParaRPr lang="en-US"/>
          </a:p>
        </p:txBody>
      </p:sp>
      <p:sp>
        <p:nvSpPr>
          <p:cNvPr id="5" name="Arrow: Down 4">
            <a:extLst>
              <a:ext uri="{FF2B5EF4-FFF2-40B4-BE49-F238E27FC236}">
                <a16:creationId xmlns:a16="http://schemas.microsoft.com/office/drawing/2014/main" id="{0232A9ED-E219-4634-B0A6-E3CB780758C8}"/>
              </a:ext>
            </a:extLst>
          </p:cNvPr>
          <p:cNvSpPr/>
          <p:nvPr/>
        </p:nvSpPr>
        <p:spPr>
          <a:xfrm>
            <a:off x="2554001" y="2455520"/>
            <a:ext cx="340794" cy="493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D4C90CEF-0088-4205-9242-0B2055995493}"/>
              </a:ext>
            </a:extLst>
          </p:cNvPr>
          <p:cNvSpPr/>
          <p:nvPr/>
        </p:nvSpPr>
        <p:spPr>
          <a:xfrm>
            <a:off x="2536506" y="4495144"/>
            <a:ext cx="340794" cy="493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9869AA94-75D5-4B53-91B4-2AA2EB1BD4A2}"/>
              </a:ext>
            </a:extLst>
          </p:cNvPr>
          <p:cNvSpPr/>
          <p:nvPr/>
        </p:nvSpPr>
        <p:spPr>
          <a:xfrm>
            <a:off x="2536506" y="6028739"/>
            <a:ext cx="340794" cy="493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AA05F0AD-C5C7-454A-B5DC-DA1294105DB9}"/>
              </a:ext>
            </a:extLst>
          </p:cNvPr>
          <p:cNvSpPr/>
          <p:nvPr/>
        </p:nvSpPr>
        <p:spPr>
          <a:xfrm>
            <a:off x="8328282" y="2236346"/>
            <a:ext cx="232488" cy="3595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9ED79BE3-F402-4975-8053-BE704036A53C}"/>
              </a:ext>
            </a:extLst>
          </p:cNvPr>
          <p:cNvSpPr/>
          <p:nvPr/>
        </p:nvSpPr>
        <p:spPr>
          <a:xfrm>
            <a:off x="8328282" y="3355369"/>
            <a:ext cx="232488" cy="3595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8AAA84EB-3D89-4D87-B75C-07A9055C016A}"/>
              </a:ext>
            </a:extLst>
          </p:cNvPr>
          <p:cNvSpPr/>
          <p:nvPr/>
        </p:nvSpPr>
        <p:spPr>
          <a:xfrm>
            <a:off x="8309256" y="4374371"/>
            <a:ext cx="232488" cy="3595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133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1362A4-32D4-41F1-8E9A-61FCA3ED904F}"/>
              </a:ext>
            </a:extLst>
          </p:cNvPr>
          <p:cNvSpPr>
            <a:spLocks noGrp="1"/>
          </p:cNvSpPr>
          <p:nvPr>
            <p:ph sz="quarter" idx="10"/>
          </p:nvPr>
        </p:nvSpPr>
        <p:spPr>
          <a:xfrm>
            <a:off x="6478620" y="1566152"/>
            <a:ext cx="4875179" cy="4655261"/>
          </a:xfrm>
        </p:spPr>
        <p:txBody>
          <a:bodyPr>
            <a:normAutofit fontScale="92500" lnSpcReduction="10000"/>
          </a:bodyPr>
          <a:lstStyle/>
          <a:p>
            <a:r>
              <a:rPr lang="en-US"/>
              <a:t>Transport Decision (eDisposition.30)</a:t>
            </a:r>
          </a:p>
          <a:p>
            <a:pPr marL="342900" indent="-342900">
              <a:buFont typeface="Arial" panose="020B0604020202020204" pitchFamily="34" charset="0"/>
              <a:buChar char="•"/>
            </a:pPr>
            <a:r>
              <a:rPr lang="en-US">
                <a:solidFill>
                  <a:srgbClr val="FF0000"/>
                </a:solidFill>
              </a:rPr>
              <a:t>Not Applicable/Not Required</a:t>
            </a:r>
            <a:r>
              <a:rPr lang="en-US"/>
              <a:t>	</a:t>
            </a:r>
          </a:p>
          <a:p>
            <a:endParaRPr lang="en-US"/>
          </a:p>
          <a:p>
            <a:r>
              <a:rPr lang="en-US"/>
              <a:t>Final Patient Acuity (eDisposition.19)</a:t>
            </a:r>
          </a:p>
          <a:p>
            <a:pPr marL="285750" indent="-285750">
              <a:buFont typeface="Arial" panose="020B0604020202020204" pitchFamily="34" charset="0"/>
              <a:buChar char="•"/>
            </a:pPr>
            <a:r>
              <a:rPr lang="en-US">
                <a:solidFill>
                  <a:srgbClr val="FF0000"/>
                </a:solidFill>
              </a:rPr>
              <a:t>Not Applicable/Not Required</a:t>
            </a:r>
          </a:p>
          <a:p>
            <a:endParaRPr lang="en-US"/>
          </a:p>
          <a:p>
            <a:r>
              <a:rPr lang="en-US"/>
              <a:t>Level of Care Provided Per Protocol (eDispostion.32)</a:t>
            </a:r>
          </a:p>
          <a:p>
            <a:pPr marL="285750" indent="-285750">
              <a:buFont typeface="Arial" panose="020B0604020202020204" pitchFamily="34" charset="0"/>
              <a:buChar char="•"/>
            </a:pPr>
            <a:r>
              <a:rPr lang="en-US">
                <a:solidFill>
                  <a:srgbClr val="FF0000"/>
                </a:solidFill>
              </a:rPr>
              <a:t>No Care Provided</a:t>
            </a:r>
          </a:p>
          <a:p>
            <a:pPr lvl="1" indent="0">
              <a:buNone/>
            </a:pPr>
            <a:endParaRPr lang="en-US"/>
          </a:p>
        </p:txBody>
      </p:sp>
      <p:sp>
        <p:nvSpPr>
          <p:cNvPr id="2" name="Title 1">
            <a:extLst>
              <a:ext uri="{FF2B5EF4-FFF2-40B4-BE49-F238E27FC236}">
                <a16:creationId xmlns:a16="http://schemas.microsoft.com/office/drawing/2014/main" id="{47CDB886-09F5-4DD6-AB08-711C8803BF9C}"/>
              </a:ext>
            </a:extLst>
          </p:cNvPr>
          <p:cNvSpPr>
            <a:spLocks noGrp="1"/>
          </p:cNvSpPr>
          <p:nvPr>
            <p:ph type="title"/>
          </p:nvPr>
        </p:nvSpPr>
        <p:spPr/>
        <p:txBody>
          <a:bodyPr>
            <a:normAutofit fontScale="90000"/>
          </a:bodyPr>
          <a:lstStyle/>
          <a:p>
            <a:r>
              <a:rPr lang="en-US"/>
              <a:t>Public Assist (Including Standby)</a:t>
            </a:r>
          </a:p>
        </p:txBody>
      </p:sp>
      <p:sp>
        <p:nvSpPr>
          <p:cNvPr id="4" name="Content Placeholder 3">
            <a:extLst>
              <a:ext uri="{FF2B5EF4-FFF2-40B4-BE49-F238E27FC236}">
                <a16:creationId xmlns:a16="http://schemas.microsoft.com/office/drawing/2014/main" id="{FD2C40A1-0EFB-4DA3-A5FD-E970E8ED3FEC}"/>
              </a:ext>
            </a:extLst>
          </p:cNvPr>
          <p:cNvSpPr>
            <a:spLocks noGrp="1"/>
          </p:cNvSpPr>
          <p:nvPr>
            <p:ph sz="half" idx="4294967295"/>
          </p:nvPr>
        </p:nvSpPr>
        <p:spPr>
          <a:xfrm>
            <a:off x="838200" y="1454403"/>
            <a:ext cx="5178425" cy="5097462"/>
          </a:xfrm>
        </p:spPr>
        <p:txBody>
          <a:bodyPr>
            <a:normAutofit fontScale="92500"/>
          </a:bodyPr>
          <a:lstStyle/>
          <a:p>
            <a:r>
              <a:rPr lang="en-US"/>
              <a:t>Unit Disposition (eDisposition.27)</a:t>
            </a:r>
          </a:p>
          <a:p>
            <a:pPr marL="342900" indent="-342900">
              <a:buFont typeface="Arial" panose="020B0604020202020204" pitchFamily="34" charset="0"/>
              <a:buChar char="•"/>
            </a:pPr>
            <a:r>
              <a:rPr lang="en-US">
                <a:solidFill>
                  <a:srgbClr val="FF0000"/>
                </a:solidFill>
              </a:rPr>
              <a:t>No Patient Contact or Non-Patient Incident (Not Otherwise Listed)</a:t>
            </a:r>
          </a:p>
          <a:p>
            <a:endParaRPr lang="en-US"/>
          </a:p>
          <a:p>
            <a:r>
              <a:rPr lang="en-US"/>
              <a:t>Patient Evaluation/Care (eDisposition.28)</a:t>
            </a:r>
          </a:p>
          <a:p>
            <a:pPr marL="342900" indent="-342900">
              <a:buFont typeface="Arial" panose="020B0604020202020204" pitchFamily="34" charset="0"/>
              <a:buChar char="•"/>
            </a:pPr>
            <a:r>
              <a:rPr lang="en-US">
                <a:solidFill>
                  <a:srgbClr val="FF0000"/>
                </a:solidFill>
              </a:rPr>
              <a:t>Patient Support Services Provided</a:t>
            </a:r>
          </a:p>
          <a:p>
            <a:endParaRPr lang="en-US"/>
          </a:p>
          <a:p>
            <a:r>
              <a:rPr lang="en-US"/>
              <a:t>Crew Disposition (eDisposition.29)</a:t>
            </a:r>
          </a:p>
          <a:p>
            <a:pPr marL="342900" indent="-342900">
              <a:buFont typeface="Arial" panose="020B0604020202020204" pitchFamily="34" charset="0"/>
              <a:buChar char="•"/>
            </a:pPr>
            <a:r>
              <a:rPr lang="en-US">
                <a:solidFill>
                  <a:srgbClr val="FF0000"/>
                </a:solidFill>
              </a:rPr>
              <a:t>Incident Support Services Provided (Including Standby) or Back in Service, No Care/Support Services Required</a:t>
            </a:r>
          </a:p>
          <a:p>
            <a:endParaRPr lang="en-US"/>
          </a:p>
        </p:txBody>
      </p:sp>
      <p:sp>
        <p:nvSpPr>
          <p:cNvPr id="5" name="Arrow: Down 4">
            <a:extLst>
              <a:ext uri="{FF2B5EF4-FFF2-40B4-BE49-F238E27FC236}">
                <a16:creationId xmlns:a16="http://schemas.microsoft.com/office/drawing/2014/main" id="{0232A9ED-E219-4634-B0A6-E3CB780758C8}"/>
              </a:ext>
            </a:extLst>
          </p:cNvPr>
          <p:cNvSpPr/>
          <p:nvPr/>
        </p:nvSpPr>
        <p:spPr>
          <a:xfrm>
            <a:off x="2554001" y="2616230"/>
            <a:ext cx="340794" cy="493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D4C90CEF-0088-4205-9242-0B2055995493}"/>
              </a:ext>
            </a:extLst>
          </p:cNvPr>
          <p:cNvSpPr/>
          <p:nvPr/>
        </p:nvSpPr>
        <p:spPr>
          <a:xfrm>
            <a:off x="2554001" y="4263774"/>
            <a:ext cx="340794" cy="493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9869AA94-75D5-4B53-91B4-2AA2EB1BD4A2}"/>
              </a:ext>
            </a:extLst>
          </p:cNvPr>
          <p:cNvSpPr/>
          <p:nvPr/>
        </p:nvSpPr>
        <p:spPr>
          <a:xfrm>
            <a:off x="2485907" y="6232332"/>
            <a:ext cx="340794" cy="493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AA05F0AD-C5C7-454A-B5DC-DA1294105DB9}"/>
              </a:ext>
            </a:extLst>
          </p:cNvPr>
          <p:cNvSpPr/>
          <p:nvPr/>
        </p:nvSpPr>
        <p:spPr>
          <a:xfrm>
            <a:off x="8216687" y="2677386"/>
            <a:ext cx="232488" cy="3595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9ED79BE3-F402-4975-8053-BE704036A53C}"/>
              </a:ext>
            </a:extLst>
          </p:cNvPr>
          <p:cNvSpPr/>
          <p:nvPr/>
        </p:nvSpPr>
        <p:spPr>
          <a:xfrm>
            <a:off x="8241221" y="4510353"/>
            <a:ext cx="232488" cy="3595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8329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B80DA44-E5FC-FA8C-BB93-6EC94EE690FE}"/>
              </a:ext>
            </a:extLst>
          </p:cNvPr>
          <p:cNvSpPr>
            <a:spLocks noGrp="1"/>
          </p:cNvSpPr>
          <p:nvPr>
            <p:ph sz="quarter" idx="10"/>
          </p:nvPr>
        </p:nvSpPr>
        <p:spPr>
          <a:xfrm>
            <a:off x="838200" y="2273863"/>
            <a:ext cx="4833026" cy="3037439"/>
          </a:xfrm>
        </p:spPr>
        <p:txBody>
          <a:bodyPr>
            <a:normAutofit lnSpcReduction="10000"/>
          </a:bodyPr>
          <a:lstStyle/>
          <a:p>
            <a:r>
              <a:rPr lang="en-US" b="1"/>
              <a:t>Pick List Options:</a:t>
            </a:r>
            <a:br>
              <a:rPr lang="en-US" b="1"/>
            </a:br>
            <a:endParaRPr lang="en-US" b="1"/>
          </a:p>
          <a:p>
            <a:pPr marL="285750" indent="-285750">
              <a:lnSpc>
                <a:spcPct val="100000"/>
              </a:lnSpc>
              <a:spcBef>
                <a:spcPts val="0"/>
              </a:spcBef>
              <a:buFont typeface="Arial" panose="020B0604020202020204" pitchFamily="34" charset="0"/>
              <a:buChar char="•"/>
            </a:pPr>
            <a:r>
              <a:rPr lang="en-US" sz="1800"/>
              <a:t>Bystander</a:t>
            </a:r>
          </a:p>
          <a:p>
            <a:pPr marL="285750" indent="-285750">
              <a:lnSpc>
                <a:spcPct val="100000"/>
              </a:lnSpc>
              <a:spcBef>
                <a:spcPts val="0"/>
              </a:spcBef>
              <a:buFont typeface="Arial" panose="020B0604020202020204" pitchFamily="34" charset="0"/>
              <a:buChar char="•"/>
            </a:pPr>
            <a:r>
              <a:rPr lang="en-US" sz="1800"/>
              <a:t>Family Member</a:t>
            </a:r>
          </a:p>
          <a:p>
            <a:pPr marL="285750" indent="-285750">
              <a:lnSpc>
                <a:spcPct val="100000"/>
              </a:lnSpc>
              <a:spcBef>
                <a:spcPts val="0"/>
              </a:spcBef>
              <a:buFont typeface="Arial" panose="020B0604020202020204" pitchFamily="34" charset="0"/>
              <a:buChar char="•"/>
            </a:pPr>
            <a:r>
              <a:rPr lang="en-US" sz="1800"/>
              <a:t>Healthcare Provider (non-911 Responder)</a:t>
            </a:r>
          </a:p>
          <a:p>
            <a:pPr marL="285750" indent="-285750">
              <a:lnSpc>
                <a:spcPct val="100000"/>
              </a:lnSpc>
              <a:spcBef>
                <a:spcPts val="0"/>
              </a:spcBef>
              <a:buFont typeface="Arial" panose="020B0604020202020204" pitchFamily="34" charset="0"/>
              <a:buChar char="•"/>
            </a:pPr>
            <a:r>
              <a:rPr lang="en-US" sz="1800"/>
              <a:t>First Responder (EMS)</a:t>
            </a:r>
          </a:p>
          <a:p>
            <a:pPr marL="285750" indent="-285750">
              <a:lnSpc>
                <a:spcPct val="100000"/>
              </a:lnSpc>
              <a:spcBef>
                <a:spcPts val="0"/>
              </a:spcBef>
              <a:buFont typeface="Arial" panose="020B0604020202020204" pitchFamily="34" charset="0"/>
              <a:buChar char="•"/>
            </a:pPr>
            <a:r>
              <a:rPr lang="en-US" sz="1800"/>
              <a:t>First Responder (Law Enforcement)</a:t>
            </a:r>
          </a:p>
          <a:p>
            <a:pPr marL="285750" indent="-285750">
              <a:lnSpc>
                <a:spcPct val="100000"/>
              </a:lnSpc>
              <a:spcBef>
                <a:spcPts val="0"/>
              </a:spcBef>
              <a:buFont typeface="Arial" panose="020B0604020202020204" pitchFamily="34" charset="0"/>
              <a:buChar char="•"/>
            </a:pPr>
            <a:r>
              <a:rPr lang="en-US" sz="1800"/>
              <a:t>First Responder (non-EMS Fire)</a:t>
            </a:r>
          </a:p>
          <a:p>
            <a:pPr marL="285750" indent="-285750">
              <a:lnSpc>
                <a:spcPct val="100000"/>
              </a:lnSpc>
              <a:spcBef>
                <a:spcPts val="0"/>
              </a:spcBef>
              <a:buFont typeface="Arial" panose="020B0604020202020204" pitchFamily="34" charset="0"/>
              <a:buChar char="•"/>
            </a:pPr>
            <a:r>
              <a:rPr lang="en-US" sz="1800"/>
              <a:t>EMS Responder (transport EMS)</a:t>
            </a:r>
          </a:p>
        </p:txBody>
      </p:sp>
      <p:sp>
        <p:nvSpPr>
          <p:cNvPr id="5" name="Title 4">
            <a:extLst>
              <a:ext uri="{FF2B5EF4-FFF2-40B4-BE49-F238E27FC236}">
                <a16:creationId xmlns:a16="http://schemas.microsoft.com/office/drawing/2014/main" id="{7876B68A-29D0-7DF7-F34F-946F4FF16033}"/>
              </a:ext>
            </a:extLst>
          </p:cNvPr>
          <p:cNvSpPr>
            <a:spLocks noGrp="1"/>
          </p:cNvSpPr>
          <p:nvPr>
            <p:ph type="title"/>
          </p:nvPr>
        </p:nvSpPr>
        <p:spPr/>
        <p:txBody>
          <a:bodyPr>
            <a:noAutofit/>
          </a:bodyPr>
          <a:lstStyle/>
          <a:p>
            <a:r>
              <a:rPr lang="en-US"/>
              <a:t>Who First Initiated CPR </a:t>
            </a:r>
            <a:r>
              <a:rPr lang="en-US" sz="2800"/>
              <a:t>(eArrest.20)</a:t>
            </a:r>
            <a:endParaRPr lang="en-US"/>
          </a:p>
        </p:txBody>
      </p:sp>
      <p:sp>
        <p:nvSpPr>
          <p:cNvPr id="10" name="Content Placeholder 9">
            <a:extLst>
              <a:ext uri="{FF2B5EF4-FFF2-40B4-BE49-F238E27FC236}">
                <a16:creationId xmlns:a16="http://schemas.microsoft.com/office/drawing/2014/main" id="{CFF00459-27A9-0289-DF06-CE170F0DD6A2}"/>
              </a:ext>
            </a:extLst>
          </p:cNvPr>
          <p:cNvSpPr>
            <a:spLocks noGrp="1"/>
          </p:cNvSpPr>
          <p:nvPr>
            <p:ph sz="half" idx="4294967295"/>
          </p:nvPr>
        </p:nvSpPr>
        <p:spPr>
          <a:xfrm>
            <a:off x="758627" y="1394085"/>
            <a:ext cx="4727575" cy="879778"/>
          </a:xfrm>
        </p:spPr>
        <p:txBody>
          <a:bodyPr>
            <a:normAutofit lnSpcReduction="10000"/>
          </a:bodyPr>
          <a:lstStyle/>
          <a:p>
            <a:r>
              <a:rPr lang="en-US" b="1"/>
              <a:t>Definition: </a:t>
            </a:r>
            <a:r>
              <a:rPr lang="en-US"/>
              <a:t>Who first initiated CPR for this EMS event.</a:t>
            </a:r>
          </a:p>
          <a:p>
            <a:endParaRPr lang="en-US"/>
          </a:p>
          <a:p>
            <a:endParaRPr lang="en-US"/>
          </a:p>
        </p:txBody>
      </p:sp>
      <p:pic>
        <p:nvPicPr>
          <p:cNvPr id="7" name="Picture 6">
            <a:extLst>
              <a:ext uri="{FF2B5EF4-FFF2-40B4-BE49-F238E27FC236}">
                <a16:creationId xmlns:a16="http://schemas.microsoft.com/office/drawing/2014/main" id="{404CA14F-7046-B1AD-7EA1-5F4C6A649E0D}"/>
              </a:ext>
            </a:extLst>
          </p:cNvPr>
          <p:cNvPicPr>
            <a:picLocks noChangeAspect="1"/>
          </p:cNvPicPr>
          <p:nvPr/>
        </p:nvPicPr>
        <p:blipFill>
          <a:blip r:embed="rId3"/>
          <a:stretch>
            <a:fillRect/>
          </a:stretch>
        </p:blipFill>
        <p:spPr>
          <a:xfrm>
            <a:off x="6159849" y="1972734"/>
            <a:ext cx="5258421" cy="3338568"/>
          </a:xfrm>
          <a:prstGeom prst="rect">
            <a:avLst/>
          </a:prstGeom>
        </p:spPr>
      </p:pic>
      <p:sp>
        <p:nvSpPr>
          <p:cNvPr id="8" name="Content Placeholder 8">
            <a:extLst>
              <a:ext uri="{FF2B5EF4-FFF2-40B4-BE49-F238E27FC236}">
                <a16:creationId xmlns:a16="http://schemas.microsoft.com/office/drawing/2014/main" id="{74BA0F6C-52F3-159C-2C59-1EB079476D13}"/>
              </a:ext>
            </a:extLst>
          </p:cNvPr>
          <p:cNvSpPr txBox="1">
            <a:spLocks/>
          </p:cNvSpPr>
          <p:nvPr/>
        </p:nvSpPr>
        <p:spPr>
          <a:xfrm>
            <a:off x="1069247" y="5463915"/>
            <a:ext cx="4106333" cy="44873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This was a GA custom element in v3.4 that has now become a national element.  </a:t>
            </a:r>
          </a:p>
        </p:txBody>
      </p:sp>
    </p:spTree>
    <p:extLst>
      <p:ext uri="{BB962C8B-B14F-4D97-AF65-F5344CB8AC3E}">
        <p14:creationId xmlns:p14="http://schemas.microsoft.com/office/powerpoint/2010/main" val="36662214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BBD7EB6-F593-1642-16F7-3E55591047C7}"/>
              </a:ext>
            </a:extLst>
          </p:cNvPr>
          <p:cNvSpPr>
            <a:spLocks noGrp="1"/>
          </p:cNvSpPr>
          <p:nvPr>
            <p:ph sz="quarter" idx="10"/>
          </p:nvPr>
        </p:nvSpPr>
        <p:spPr>
          <a:xfrm>
            <a:off x="838200" y="1470167"/>
            <a:ext cx="10515600" cy="790281"/>
          </a:xfrm>
        </p:spPr>
        <p:txBody>
          <a:bodyPr>
            <a:normAutofit fontScale="92500"/>
          </a:bodyPr>
          <a:lstStyle/>
          <a:p>
            <a:r>
              <a:rPr lang="en-US" b="1"/>
              <a:t>Definition: </a:t>
            </a:r>
            <a:r>
              <a:rPr lang="en-US"/>
              <a:t>Documentation of who first applied the AED for this EMS event.</a:t>
            </a:r>
          </a:p>
          <a:p>
            <a:endParaRPr lang="en-US"/>
          </a:p>
          <a:p>
            <a:endParaRPr lang="en-US"/>
          </a:p>
        </p:txBody>
      </p:sp>
      <p:sp>
        <p:nvSpPr>
          <p:cNvPr id="3" name="Title 2">
            <a:extLst>
              <a:ext uri="{FF2B5EF4-FFF2-40B4-BE49-F238E27FC236}">
                <a16:creationId xmlns:a16="http://schemas.microsoft.com/office/drawing/2014/main" id="{183F7902-2300-6872-2866-78E03EA448FE}"/>
              </a:ext>
            </a:extLst>
          </p:cNvPr>
          <p:cNvSpPr>
            <a:spLocks noGrp="1"/>
          </p:cNvSpPr>
          <p:nvPr>
            <p:ph type="title"/>
          </p:nvPr>
        </p:nvSpPr>
        <p:spPr/>
        <p:txBody>
          <a:bodyPr>
            <a:normAutofit fontScale="90000"/>
          </a:bodyPr>
          <a:lstStyle/>
          <a:p>
            <a:r>
              <a:rPr lang="en-US"/>
              <a:t>Who First Applied the AED </a:t>
            </a:r>
            <a:r>
              <a:rPr lang="en-US" sz="2800"/>
              <a:t>(eArrest.21)</a:t>
            </a:r>
            <a:endParaRPr lang="en-US"/>
          </a:p>
        </p:txBody>
      </p:sp>
      <p:sp>
        <p:nvSpPr>
          <p:cNvPr id="10" name="Content Placeholder 8">
            <a:extLst>
              <a:ext uri="{FF2B5EF4-FFF2-40B4-BE49-F238E27FC236}">
                <a16:creationId xmlns:a16="http://schemas.microsoft.com/office/drawing/2014/main" id="{7AADE1EF-6D10-0A38-D6E5-86548CADC184}"/>
              </a:ext>
            </a:extLst>
          </p:cNvPr>
          <p:cNvSpPr txBox="1">
            <a:spLocks/>
          </p:cNvSpPr>
          <p:nvPr/>
        </p:nvSpPr>
        <p:spPr>
          <a:xfrm>
            <a:off x="1032553" y="2166070"/>
            <a:ext cx="4445000" cy="304161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Pick List Options:</a:t>
            </a:r>
            <a:br>
              <a:rPr lang="en-US" b="1"/>
            </a:br>
            <a:endParaRPr lang="en-US" b="1"/>
          </a:p>
          <a:p>
            <a:pPr marL="285750" indent="-285750">
              <a:lnSpc>
                <a:spcPct val="100000"/>
              </a:lnSpc>
              <a:spcBef>
                <a:spcPts val="0"/>
              </a:spcBef>
              <a:buFont typeface="Arial" panose="020B0604020202020204" pitchFamily="34" charset="0"/>
              <a:buChar char="•"/>
            </a:pPr>
            <a:r>
              <a:rPr lang="en-US"/>
              <a:t>Bystander</a:t>
            </a:r>
          </a:p>
          <a:p>
            <a:pPr marL="285750" indent="-285750">
              <a:lnSpc>
                <a:spcPct val="100000"/>
              </a:lnSpc>
              <a:spcBef>
                <a:spcPts val="0"/>
              </a:spcBef>
              <a:buFont typeface="Arial" panose="020B0604020202020204" pitchFamily="34" charset="0"/>
              <a:buChar char="•"/>
            </a:pPr>
            <a:r>
              <a:rPr lang="en-US"/>
              <a:t>Family Member</a:t>
            </a:r>
          </a:p>
          <a:p>
            <a:pPr marL="285750" indent="-285750">
              <a:lnSpc>
                <a:spcPct val="100000"/>
              </a:lnSpc>
              <a:spcBef>
                <a:spcPts val="0"/>
              </a:spcBef>
              <a:buFont typeface="Arial" panose="020B0604020202020204" pitchFamily="34" charset="0"/>
              <a:buChar char="•"/>
            </a:pPr>
            <a:r>
              <a:rPr lang="en-US"/>
              <a:t>Healthcare Provider (non-911 Responder)</a:t>
            </a:r>
          </a:p>
          <a:p>
            <a:pPr marL="285750" indent="-285750">
              <a:lnSpc>
                <a:spcPct val="100000"/>
              </a:lnSpc>
              <a:spcBef>
                <a:spcPts val="0"/>
              </a:spcBef>
              <a:buFont typeface="Arial" panose="020B0604020202020204" pitchFamily="34" charset="0"/>
              <a:buChar char="•"/>
            </a:pPr>
            <a:r>
              <a:rPr lang="en-US"/>
              <a:t>First Responder (EMS)</a:t>
            </a:r>
          </a:p>
          <a:p>
            <a:pPr marL="285750" indent="-285750">
              <a:lnSpc>
                <a:spcPct val="100000"/>
              </a:lnSpc>
              <a:spcBef>
                <a:spcPts val="0"/>
              </a:spcBef>
              <a:buFont typeface="Arial" panose="020B0604020202020204" pitchFamily="34" charset="0"/>
              <a:buChar char="•"/>
            </a:pPr>
            <a:r>
              <a:rPr lang="en-US"/>
              <a:t>First Responder (Law Enforcement)</a:t>
            </a:r>
          </a:p>
          <a:p>
            <a:pPr marL="285750" indent="-285750">
              <a:lnSpc>
                <a:spcPct val="100000"/>
              </a:lnSpc>
              <a:spcBef>
                <a:spcPts val="0"/>
              </a:spcBef>
              <a:buFont typeface="Arial" panose="020B0604020202020204" pitchFamily="34" charset="0"/>
              <a:buChar char="•"/>
            </a:pPr>
            <a:r>
              <a:rPr lang="en-US"/>
              <a:t>First Responder (non-EMS Fire)</a:t>
            </a:r>
          </a:p>
          <a:p>
            <a:pPr marL="285750" indent="-285750">
              <a:lnSpc>
                <a:spcPct val="100000"/>
              </a:lnSpc>
              <a:spcBef>
                <a:spcPts val="0"/>
              </a:spcBef>
              <a:buFont typeface="Arial" panose="020B0604020202020204" pitchFamily="34" charset="0"/>
              <a:buChar char="•"/>
            </a:pPr>
            <a:r>
              <a:rPr lang="en-US"/>
              <a:t>EMS Responder (transport EMS)</a:t>
            </a:r>
          </a:p>
        </p:txBody>
      </p:sp>
      <p:pic>
        <p:nvPicPr>
          <p:cNvPr id="12" name="Picture 11">
            <a:extLst>
              <a:ext uri="{FF2B5EF4-FFF2-40B4-BE49-F238E27FC236}">
                <a16:creationId xmlns:a16="http://schemas.microsoft.com/office/drawing/2014/main" id="{A261285A-34C4-692B-D2C7-50942467991F}"/>
              </a:ext>
            </a:extLst>
          </p:cNvPr>
          <p:cNvPicPr>
            <a:picLocks noChangeAspect="1"/>
          </p:cNvPicPr>
          <p:nvPr/>
        </p:nvPicPr>
        <p:blipFill>
          <a:blip r:embed="rId2"/>
          <a:stretch>
            <a:fillRect/>
          </a:stretch>
        </p:blipFill>
        <p:spPr>
          <a:xfrm>
            <a:off x="6180667" y="2022450"/>
            <a:ext cx="5343345" cy="3365383"/>
          </a:xfrm>
          <a:prstGeom prst="rect">
            <a:avLst/>
          </a:prstGeom>
        </p:spPr>
      </p:pic>
      <p:sp>
        <p:nvSpPr>
          <p:cNvPr id="13" name="Content Placeholder 8">
            <a:extLst>
              <a:ext uri="{FF2B5EF4-FFF2-40B4-BE49-F238E27FC236}">
                <a16:creationId xmlns:a16="http://schemas.microsoft.com/office/drawing/2014/main" id="{21840696-0B70-0933-736D-A93C1EA5D918}"/>
              </a:ext>
            </a:extLst>
          </p:cNvPr>
          <p:cNvSpPr txBox="1">
            <a:spLocks/>
          </p:cNvSpPr>
          <p:nvPr/>
        </p:nvSpPr>
        <p:spPr>
          <a:xfrm>
            <a:off x="958895" y="5387833"/>
            <a:ext cx="4106333" cy="44873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This was a GA custom element in v3.4 that has now become a national element.  </a:t>
            </a:r>
          </a:p>
        </p:txBody>
      </p:sp>
    </p:spTree>
    <p:extLst>
      <p:ext uri="{BB962C8B-B14F-4D97-AF65-F5344CB8AC3E}">
        <p14:creationId xmlns:p14="http://schemas.microsoft.com/office/powerpoint/2010/main" val="30801047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AE351F7-DC8A-6C87-A348-3A346A3CB9F9}"/>
              </a:ext>
            </a:extLst>
          </p:cNvPr>
          <p:cNvSpPr>
            <a:spLocks noGrp="1"/>
          </p:cNvSpPr>
          <p:nvPr>
            <p:ph sz="quarter" idx="10"/>
          </p:nvPr>
        </p:nvSpPr>
        <p:spPr>
          <a:xfrm>
            <a:off x="838200" y="1490063"/>
            <a:ext cx="10515600" cy="414101"/>
          </a:xfrm>
        </p:spPr>
        <p:txBody>
          <a:bodyPr>
            <a:normAutofit fontScale="85000" lnSpcReduction="20000"/>
          </a:bodyPr>
          <a:lstStyle/>
          <a:p>
            <a:r>
              <a:rPr lang="en-US" b="1"/>
              <a:t>Definition: </a:t>
            </a:r>
            <a:r>
              <a:rPr lang="en-US"/>
              <a:t>Documentation of who first defibrillated the patient. </a:t>
            </a:r>
          </a:p>
          <a:p>
            <a:endParaRPr lang="en-US"/>
          </a:p>
          <a:p>
            <a:endParaRPr lang="en-US"/>
          </a:p>
        </p:txBody>
      </p:sp>
      <p:sp>
        <p:nvSpPr>
          <p:cNvPr id="3" name="Title 2">
            <a:extLst>
              <a:ext uri="{FF2B5EF4-FFF2-40B4-BE49-F238E27FC236}">
                <a16:creationId xmlns:a16="http://schemas.microsoft.com/office/drawing/2014/main" id="{CDEB8040-93C9-2CAC-2D1A-C5C1B27E8262}"/>
              </a:ext>
            </a:extLst>
          </p:cNvPr>
          <p:cNvSpPr>
            <a:spLocks noGrp="1"/>
          </p:cNvSpPr>
          <p:nvPr>
            <p:ph type="title"/>
          </p:nvPr>
        </p:nvSpPr>
        <p:spPr/>
        <p:txBody>
          <a:bodyPr>
            <a:normAutofit fontScale="90000"/>
          </a:bodyPr>
          <a:lstStyle/>
          <a:p>
            <a:r>
              <a:rPr lang="en-US"/>
              <a:t>Who First Defibrillated the Patient </a:t>
            </a:r>
            <a:r>
              <a:rPr lang="en-US" sz="3100"/>
              <a:t>(eArrest.22)</a:t>
            </a:r>
            <a:br>
              <a:rPr lang="en-US"/>
            </a:br>
            <a:endParaRPr lang="en-US"/>
          </a:p>
        </p:txBody>
      </p:sp>
      <p:sp>
        <p:nvSpPr>
          <p:cNvPr id="6" name="Content Placeholder 8">
            <a:extLst>
              <a:ext uri="{FF2B5EF4-FFF2-40B4-BE49-F238E27FC236}">
                <a16:creationId xmlns:a16="http://schemas.microsoft.com/office/drawing/2014/main" id="{F3AEC5EA-AE17-DB59-D4D5-EF6760347D6D}"/>
              </a:ext>
            </a:extLst>
          </p:cNvPr>
          <p:cNvSpPr txBox="1">
            <a:spLocks/>
          </p:cNvSpPr>
          <p:nvPr/>
        </p:nvSpPr>
        <p:spPr>
          <a:xfrm>
            <a:off x="838200" y="2147913"/>
            <a:ext cx="4445000" cy="304161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Pick List Options:</a:t>
            </a:r>
            <a:br>
              <a:rPr lang="en-US" b="1"/>
            </a:br>
            <a:endParaRPr lang="en-US" b="1"/>
          </a:p>
          <a:p>
            <a:pPr marL="285750" indent="-285750">
              <a:lnSpc>
                <a:spcPct val="100000"/>
              </a:lnSpc>
              <a:spcBef>
                <a:spcPts val="0"/>
              </a:spcBef>
              <a:buFont typeface="Arial" panose="020B0604020202020204" pitchFamily="34" charset="0"/>
              <a:buChar char="•"/>
            </a:pPr>
            <a:r>
              <a:rPr lang="en-US"/>
              <a:t>Bystander</a:t>
            </a:r>
          </a:p>
          <a:p>
            <a:pPr marL="285750" indent="-285750">
              <a:lnSpc>
                <a:spcPct val="100000"/>
              </a:lnSpc>
              <a:spcBef>
                <a:spcPts val="0"/>
              </a:spcBef>
              <a:buFont typeface="Arial" panose="020B0604020202020204" pitchFamily="34" charset="0"/>
              <a:buChar char="•"/>
            </a:pPr>
            <a:r>
              <a:rPr lang="en-US"/>
              <a:t>Family Member</a:t>
            </a:r>
          </a:p>
          <a:p>
            <a:pPr marL="285750" indent="-285750">
              <a:lnSpc>
                <a:spcPct val="100000"/>
              </a:lnSpc>
              <a:spcBef>
                <a:spcPts val="0"/>
              </a:spcBef>
              <a:buFont typeface="Arial" panose="020B0604020202020204" pitchFamily="34" charset="0"/>
              <a:buChar char="•"/>
            </a:pPr>
            <a:r>
              <a:rPr lang="en-US"/>
              <a:t>Healthcare Provider (non-911 Responder)</a:t>
            </a:r>
          </a:p>
          <a:p>
            <a:pPr marL="285750" indent="-285750">
              <a:lnSpc>
                <a:spcPct val="100000"/>
              </a:lnSpc>
              <a:spcBef>
                <a:spcPts val="0"/>
              </a:spcBef>
              <a:buFont typeface="Arial" panose="020B0604020202020204" pitchFamily="34" charset="0"/>
              <a:buChar char="•"/>
            </a:pPr>
            <a:r>
              <a:rPr lang="en-US"/>
              <a:t>First Responder (EMS)</a:t>
            </a:r>
          </a:p>
          <a:p>
            <a:pPr marL="285750" indent="-285750">
              <a:lnSpc>
                <a:spcPct val="100000"/>
              </a:lnSpc>
              <a:spcBef>
                <a:spcPts val="0"/>
              </a:spcBef>
              <a:buFont typeface="Arial" panose="020B0604020202020204" pitchFamily="34" charset="0"/>
              <a:buChar char="•"/>
            </a:pPr>
            <a:r>
              <a:rPr lang="en-US"/>
              <a:t>First Responder (Law Enforcement)</a:t>
            </a:r>
          </a:p>
          <a:p>
            <a:pPr marL="285750" indent="-285750">
              <a:lnSpc>
                <a:spcPct val="100000"/>
              </a:lnSpc>
              <a:spcBef>
                <a:spcPts val="0"/>
              </a:spcBef>
              <a:buFont typeface="Arial" panose="020B0604020202020204" pitchFamily="34" charset="0"/>
              <a:buChar char="•"/>
            </a:pPr>
            <a:r>
              <a:rPr lang="en-US"/>
              <a:t>First Responder (non-EMS Fire)</a:t>
            </a:r>
          </a:p>
          <a:p>
            <a:pPr marL="285750" indent="-285750">
              <a:lnSpc>
                <a:spcPct val="100000"/>
              </a:lnSpc>
              <a:spcBef>
                <a:spcPts val="0"/>
              </a:spcBef>
              <a:buFont typeface="Arial" panose="020B0604020202020204" pitchFamily="34" charset="0"/>
              <a:buChar char="•"/>
            </a:pPr>
            <a:r>
              <a:rPr lang="en-US"/>
              <a:t>EMS Responder (transport EMS)</a:t>
            </a:r>
          </a:p>
        </p:txBody>
      </p:sp>
      <p:sp>
        <p:nvSpPr>
          <p:cNvPr id="7" name="Content Placeholder 8">
            <a:extLst>
              <a:ext uri="{FF2B5EF4-FFF2-40B4-BE49-F238E27FC236}">
                <a16:creationId xmlns:a16="http://schemas.microsoft.com/office/drawing/2014/main" id="{91D36F33-63F9-06FC-80CA-901C6E531526}"/>
              </a:ext>
            </a:extLst>
          </p:cNvPr>
          <p:cNvSpPr txBox="1">
            <a:spLocks/>
          </p:cNvSpPr>
          <p:nvPr/>
        </p:nvSpPr>
        <p:spPr>
          <a:xfrm>
            <a:off x="1007533" y="5433276"/>
            <a:ext cx="4106333" cy="44873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This was a GA custom element in v3.4 that has now become a national element.  </a:t>
            </a:r>
          </a:p>
        </p:txBody>
      </p:sp>
      <p:pic>
        <p:nvPicPr>
          <p:cNvPr id="9" name="Picture 8">
            <a:extLst>
              <a:ext uri="{FF2B5EF4-FFF2-40B4-BE49-F238E27FC236}">
                <a16:creationId xmlns:a16="http://schemas.microsoft.com/office/drawing/2014/main" id="{73B97758-DA59-E712-B38B-CBE1912A2624}"/>
              </a:ext>
            </a:extLst>
          </p:cNvPr>
          <p:cNvPicPr>
            <a:picLocks noChangeAspect="1"/>
          </p:cNvPicPr>
          <p:nvPr/>
        </p:nvPicPr>
        <p:blipFill>
          <a:blip r:embed="rId2"/>
          <a:stretch>
            <a:fillRect/>
          </a:stretch>
        </p:blipFill>
        <p:spPr>
          <a:xfrm>
            <a:off x="6174316" y="2026419"/>
            <a:ext cx="5399004" cy="3406858"/>
          </a:xfrm>
          <a:prstGeom prst="rect">
            <a:avLst/>
          </a:prstGeom>
        </p:spPr>
      </p:pic>
    </p:spTree>
    <p:extLst>
      <p:ext uri="{BB962C8B-B14F-4D97-AF65-F5344CB8AC3E}">
        <p14:creationId xmlns:p14="http://schemas.microsoft.com/office/powerpoint/2010/main" val="1046310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7D23BF-66F2-4999-AF4E-F58DAAB64331}"/>
              </a:ext>
            </a:extLst>
          </p:cNvPr>
          <p:cNvSpPr>
            <a:spLocks noGrp="1"/>
          </p:cNvSpPr>
          <p:nvPr>
            <p:ph sz="quarter" idx="10"/>
          </p:nvPr>
        </p:nvSpPr>
        <p:spPr/>
        <p:txBody>
          <a:bodyPr>
            <a:normAutofit fontScale="92500" lnSpcReduction="20000"/>
          </a:bodyPr>
          <a:lstStyle/>
          <a:p>
            <a:pPr marL="342900" indent="-342900">
              <a:spcBef>
                <a:spcPts val="1800"/>
              </a:spcBef>
              <a:buFont typeface="Arial" panose="020B0604020202020204" pitchFamily="34" charset="0"/>
              <a:buChar char="•"/>
            </a:pPr>
            <a:r>
              <a:rPr lang="en-US" b="1">
                <a:solidFill>
                  <a:srgbClr val="404040"/>
                </a:solidFill>
              </a:rPr>
              <a:t>The National Emergency Medical Services Information System (NEMSIS):  </a:t>
            </a:r>
            <a:r>
              <a:rPr lang="en-US">
                <a:solidFill>
                  <a:srgbClr val="404040"/>
                </a:solidFill>
              </a:rPr>
              <a:t>is the national database that is used to store EMS data from the U.S. States and Territories. </a:t>
            </a:r>
          </a:p>
          <a:p>
            <a:pPr lvl="1">
              <a:spcBef>
                <a:spcPts val="600"/>
              </a:spcBef>
            </a:pPr>
            <a:r>
              <a:rPr lang="en-US" sz="1800" dirty="0">
                <a:solidFill>
                  <a:srgbClr val="404040"/>
                </a:solidFill>
                <a:latin typeface="Segoe UI" panose="020B0502040204020203" pitchFamily="34" charset="0"/>
                <a:cs typeface="Segoe UI" panose="020B0502040204020203" pitchFamily="34" charset="0"/>
              </a:rPr>
              <a:t>Universal standard dataset   </a:t>
            </a:r>
          </a:p>
          <a:p>
            <a:pPr lvl="1">
              <a:spcBef>
                <a:spcPts val="600"/>
              </a:spcBef>
            </a:pPr>
            <a:r>
              <a:rPr lang="en-US" sz="1800" dirty="0">
                <a:solidFill>
                  <a:srgbClr val="404040"/>
                </a:solidFill>
                <a:latin typeface="Segoe UI" panose="020B0502040204020203" pitchFamily="34" charset="0"/>
                <a:cs typeface="Segoe UI" panose="020B0502040204020203" pitchFamily="34" charset="0"/>
              </a:rPr>
              <a:t>A collaborative system to improve patient care through the standardization, aggregation, and utilization of point of care EMS data at a local, state and national level</a:t>
            </a:r>
          </a:p>
          <a:p>
            <a:pPr lvl="1">
              <a:spcBef>
                <a:spcPts val="600"/>
              </a:spcBef>
            </a:pPr>
            <a:r>
              <a:rPr lang="en-US" sz="1800" dirty="0">
                <a:solidFill>
                  <a:srgbClr val="404040"/>
                </a:solidFill>
                <a:latin typeface="Segoe UI" panose="020B0502040204020203" pitchFamily="34" charset="0"/>
                <a:cs typeface="Segoe UI" panose="020B0502040204020203" pitchFamily="34" charset="0"/>
              </a:rPr>
              <a:t>NEMSIS is a product of NHTSA’s Office of EMS</a:t>
            </a:r>
          </a:p>
          <a:p>
            <a:pPr lvl="1">
              <a:spcBef>
                <a:spcPts val="600"/>
              </a:spcBef>
            </a:pPr>
            <a:endParaRPr lang="en-US" sz="1800" b="1" dirty="0">
              <a:latin typeface="Segoe UI" panose="020B0502040204020203" pitchFamily="34" charset="0"/>
              <a:cs typeface="Segoe UI" panose="020B0502040204020203" pitchFamily="34" charset="0"/>
            </a:endParaRPr>
          </a:p>
          <a:p>
            <a:pPr marL="342900" indent="-342900">
              <a:spcBef>
                <a:spcPts val="600"/>
              </a:spcBef>
              <a:buFont typeface="Arial" panose="020B0604020202020204" pitchFamily="34" charset="0"/>
              <a:buChar char="•"/>
            </a:pPr>
            <a:r>
              <a:rPr lang="en-US">
                <a:solidFill>
                  <a:srgbClr val="404040"/>
                </a:solidFill>
              </a:rPr>
              <a:t>NEMSIS provides the framework for collecting, storing, and sharing standardized EMS data from States nationwide.   </a:t>
            </a:r>
          </a:p>
          <a:p>
            <a:pPr lvl="1">
              <a:spcBef>
                <a:spcPts val="600"/>
              </a:spcBef>
            </a:pPr>
            <a:r>
              <a:rPr lang="en-US" sz="1800" dirty="0">
                <a:solidFill>
                  <a:srgbClr val="404040"/>
                </a:solidFill>
                <a:latin typeface="Segoe UI" panose="020B0502040204020203" pitchFamily="34" charset="0"/>
                <a:cs typeface="Segoe UI" panose="020B0502040204020203" pitchFamily="34" charset="0"/>
              </a:rPr>
              <a:t>NEMSIS uniform dataset and database help local, state and national EMS stakeholders more accurately assess EMS needs and performance, as well as support better strategic planning for the EMS systems of tomorrow. </a:t>
            </a:r>
            <a:endParaRPr lang="en-US" b="1" dirty="0">
              <a:latin typeface="Segoe UI" panose="020B0502040204020203" pitchFamily="34" charset="0"/>
              <a:cs typeface="Segoe UI" panose="020B0502040204020203" pitchFamily="34" charset="0"/>
            </a:endParaRPr>
          </a:p>
          <a:p>
            <a:endParaRPr lang="en-US"/>
          </a:p>
        </p:txBody>
      </p:sp>
      <p:sp>
        <p:nvSpPr>
          <p:cNvPr id="2" name="Title 1">
            <a:extLst>
              <a:ext uri="{FF2B5EF4-FFF2-40B4-BE49-F238E27FC236}">
                <a16:creationId xmlns:a16="http://schemas.microsoft.com/office/drawing/2014/main" id="{C835E329-67B0-40F4-B41A-58D324A70B34}"/>
              </a:ext>
            </a:extLst>
          </p:cNvPr>
          <p:cNvSpPr>
            <a:spLocks noGrp="1"/>
          </p:cNvSpPr>
          <p:nvPr>
            <p:ph type="title"/>
          </p:nvPr>
        </p:nvSpPr>
        <p:spPr/>
        <p:txBody>
          <a:bodyPr>
            <a:normAutofit fontScale="90000"/>
          </a:bodyPr>
          <a:lstStyle/>
          <a:p>
            <a:r>
              <a:rPr lang="en-US"/>
              <a:t>NEMSIS</a:t>
            </a:r>
          </a:p>
        </p:txBody>
      </p:sp>
      <p:pic>
        <p:nvPicPr>
          <p:cNvPr id="1026" name="Picture 2" descr="NEMSIS">
            <a:extLst>
              <a:ext uri="{FF2B5EF4-FFF2-40B4-BE49-F238E27FC236}">
                <a16:creationId xmlns:a16="http://schemas.microsoft.com/office/drawing/2014/main" id="{BF94F69F-EA51-4E5D-8EAE-8D64279F28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550" y="745434"/>
            <a:ext cx="3143250" cy="62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1895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AE351F7-DC8A-6C87-A348-3A346A3CB9F9}"/>
              </a:ext>
            </a:extLst>
          </p:cNvPr>
          <p:cNvSpPr>
            <a:spLocks noGrp="1"/>
          </p:cNvSpPr>
          <p:nvPr>
            <p:ph sz="quarter" idx="10"/>
          </p:nvPr>
        </p:nvSpPr>
        <p:spPr/>
        <p:txBody>
          <a:bodyPr/>
          <a:lstStyle/>
          <a:p>
            <a:r>
              <a:rPr lang="en-US" sz="1800" b="1"/>
              <a:t>Definition: </a:t>
            </a:r>
            <a:r>
              <a:rPr lang="en-US" sz="1800"/>
              <a:t>The ordering physician or medical provider diagnosis or stated reason for a </a:t>
            </a:r>
            <a:r>
              <a:rPr lang="en-US" sz="1800">
                <a:solidFill>
                  <a:srgbClr val="FF0000"/>
                </a:solidFill>
              </a:rPr>
              <a:t>hospital-to-hospital transfer, other medical transport, or Mobile Integrated Healthcare</a:t>
            </a:r>
            <a:r>
              <a:rPr lang="en-US" sz="1800"/>
              <a:t> encounter.</a:t>
            </a:r>
          </a:p>
          <a:p>
            <a:endParaRPr lang="en-US"/>
          </a:p>
          <a:p>
            <a:endParaRPr lang="en-US" sz="1800"/>
          </a:p>
        </p:txBody>
      </p:sp>
      <p:sp>
        <p:nvSpPr>
          <p:cNvPr id="3" name="Title 2">
            <a:extLst>
              <a:ext uri="{FF2B5EF4-FFF2-40B4-BE49-F238E27FC236}">
                <a16:creationId xmlns:a16="http://schemas.microsoft.com/office/drawing/2014/main" id="{CDEB8040-93C9-2CAC-2D1A-C5C1B27E8262}"/>
              </a:ext>
            </a:extLst>
          </p:cNvPr>
          <p:cNvSpPr>
            <a:spLocks noGrp="1"/>
          </p:cNvSpPr>
          <p:nvPr>
            <p:ph type="title"/>
          </p:nvPr>
        </p:nvSpPr>
        <p:spPr/>
        <p:txBody>
          <a:bodyPr>
            <a:noAutofit/>
          </a:bodyPr>
          <a:lstStyle/>
          <a:p>
            <a:r>
              <a:rPr lang="en-US" sz="3200"/>
              <a:t>Justification for Transfer or Encounter </a:t>
            </a:r>
            <a:r>
              <a:rPr lang="en-US" sz="2800"/>
              <a:t>(eSituation.19)</a:t>
            </a:r>
            <a:endParaRPr lang="en-US" sz="3200"/>
          </a:p>
        </p:txBody>
      </p:sp>
      <p:sp>
        <p:nvSpPr>
          <p:cNvPr id="6" name="Content Placeholder 8">
            <a:extLst>
              <a:ext uri="{FF2B5EF4-FFF2-40B4-BE49-F238E27FC236}">
                <a16:creationId xmlns:a16="http://schemas.microsoft.com/office/drawing/2014/main" id="{F3AEC5EA-AE17-DB59-D4D5-EF6760347D6D}"/>
              </a:ext>
            </a:extLst>
          </p:cNvPr>
          <p:cNvSpPr txBox="1">
            <a:spLocks/>
          </p:cNvSpPr>
          <p:nvPr/>
        </p:nvSpPr>
        <p:spPr>
          <a:xfrm>
            <a:off x="838200" y="2717800"/>
            <a:ext cx="4445000" cy="33050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Free Text Field (1-255 characters</a:t>
            </a:r>
            <a:r>
              <a:rPr lang="en-US">
                <a:solidFill>
                  <a:srgbClr val="000000"/>
                </a:solidFill>
              </a:rPr>
              <a:t>)</a:t>
            </a:r>
          </a:p>
        </p:txBody>
      </p:sp>
      <p:pic>
        <p:nvPicPr>
          <p:cNvPr id="10" name="Picture 9">
            <a:extLst>
              <a:ext uri="{FF2B5EF4-FFF2-40B4-BE49-F238E27FC236}">
                <a16:creationId xmlns:a16="http://schemas.microsoft.com/office/drawing/2014/main" id="{6B5E6716-C942-19D3-2FC6-C05323B9AAB5}"/>
              </a:ext>
            </a:extLst>
          </p:cNvPr>
          <p:cNvPicPr>
            <a:picLocks noChangeAspect="1"/>
          </p:cNvPicPr>
          <p:nvPr/>
        </p:nvPicPr>
        <p:blipFill>
          <a:blip r:embed="rId3"/>
          <a:stretch>
            <a:fillRect/>
          </a:stretch>
        </p:blipFill>
        <p:spPr>
          <a:xfrm>
            <a:off x="838200" y="3286751"/>
            <a:ext cx="9761629" cy="2825815"/>
          </a:xfrm>
          <a:prstGeom prst="rect">
            <a:avLst/>
          </a:prstGeom>
        </p:spPr>
      </p:pic>
    </p:spTree>
    <p:extLst>
      <p:ext uri="{BB962C8B-B14F-4D97-AF65-F5344CB8AC3E}">
        <p14:creationId xmlns:p14="http://schemas.microsoft.com/office/powerpoint/2010/main" val="26385595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B80DA44-E5FC-FA8C-BB93-6EC94EE690FE}"/>
              </a:ext>
            </a:extLst>
          </p:cNvPr>
          <p:cNvSpPr>
            <a:spLocks noGrp="1"/>
          </p:cNvSpPr>
          <p:nvPr>
            <p:ph sz="quarter" idx="10"/>
          </p:nvPr>
        </p:nvSpPr>
        <p:spPr>
          <a:xfrm>
            <a:off x="7402748" y="1784350"/>
            <a:ext cx="3951051" cy="4437063"/>
          </a:xfrm>
        </p:spPr>
        <p:txBody>
          <a:bodyPr>
            <a:normAutofit fontScale="77500" lnSpcReduction="20000"/>
          </a:bodyPr>
          <a:lstStyle/>
          <a:p>
            <a:r>
              <a:rPr lang="en-US" b="1"/>
              <a:t>Pick List Options:</a:t>
            </a:r>
          </a:p>
          <a:p>
            <a:pPr marL="285750" indent="-285750">
              <a:lnSpc>
                <a:spcPct val="100000"/>
              </a:lnSpc>
              <a:spcBef>
                <a:spcPts val="0"/>
              </a:spcBef>
              <a:buFont typeface="Arial" panose="020B0604020202020204" pitchFamily="34" charset="0"/>
              <a:buChar char="•"/>
            </a:pPr>
            <a:r>
              <a:rPr lang="en-US" sz="1800"/>
              <a:t>Cardiac Specialty</a:t>
            </a:r>
          </a:p>
          <a:p>
            <a:pPr marL="285750" indent="-285750">
              <a:lnSpc>
                <a:spcPct val="100000"/>
              </a:lnSpc>
              <a:spcBef>
                <a:spcPts val="0"/>
              </a:spcBef>
              <a:buFont typeface="Arial" panose="020B0604020202020204" pitchFamily="34" charset="0"/>
              <a:buChar char="•"/>
            </a:pPr>
            <a:r>
              <a:rPr lang="en-US" sz="1800"/>
              <a:t>Convenience Transfer (Patient Request)</a:t>
            </a:r>
          </a:p>
          <a:p>
            <a:pPr marL="285750" indent="-285750">
              <a:lnSpc>
                <a:spcPct val="100000"/>
              </a:lnSpc>
              <a:spcBef>
                <a:spcPts val="0"/>
              </a:spcBef>
              <a:buFont typeface="Arial" panose="020B0604020202020204" pitchFamily="34" charset="0"/>
              <a:buChar char="•"/>
            </a:pPr>
            <a:r>
              <a:rPr lang="en-US" sz="1800"/>
              <a:t>Diagnostic Testing</a:t>
            </a:r>
          </a:p>
          <a:p>
            <a:pPr marL="285750" indent="-285750">
              <a:lnSpc>
                <a:spcPct val="100000"/>
              </a:lnSpc>
              <a:spcBef>
                <a:spcPts val="0"/>
              </a:spcBef>
              <a:buFont typeface="Arial" panose="020B0604020202020204" pitchFamily="34" charset="0"/>
              <a:buChar char="•"/>
            </a:pPr>
            <a:r>
              <a:rPr lang="en-US" sz="1800"/>
              <a:t>Dialysis</a:t>
            </a:r>
          </a:p>
          <a:p>
            <a:pPr marL="285750" indent="-285750">
              <a:lnSpc>
                <a:spcPct val="100000"/>
              </a:lnSpc>
              <a:spcBef>
                <a:spcPts val="0"/>
              </a:spcBef>
              <a:buFont typeface="Arial" panose="020B0604020202020204" pitchFamily="34" charset="0"/>
              <a:buChar char="•"/>
            </a:pPr>
            <a:r>
              <a:rPr lang="en-US" sz="1800"/>
              <a:t>Drug and/or Alcohol Rehabilitation Care</a:t>
            </a:r>
          </a:p>
          <a:p>
            <a:pPr marL="285750" indent="-285750">
              <a:lnSpc>
                <a:spcPct val="100000"/>
              </a:lnSpc>
              <a:spcBef>
                <a:spcPts val="0"/>
              </a:spcBef>
              <a:buFont typeface="Arial" panose="020B0604020202020204" pitchFamily="34" charset="0"/>
              <a:buChar char="•"/>
            </a:pPr>
            <a:r>
              <a:rPr lang="en-US" sz="1800"/>
              <a:t>Extended Care</a:t>
            </a:r>
          </a:p>
          <a:p>
            <a:pPr marL="285750" indent="-285750">
              <a:lnSpc>
                <a:spcPct val="100000"/>
              </a:lnSpc>
              <a:spcBef>
                <a:spcPts val="0"/>
              </a:spcBef>
              <a:buFont typeface="Arial" panose="020B0604020202020204" pitchFamily="34" charset="0"/>
              <a:buChar char="•"/>
            </a:pPr>
            <a:r>
              <a:rPr lang="en-US" sz="1800"/>
              <a:t>Maternal/Neonatal</a:t>
            </a:r>
          </a:p>
          <a:p>
            <a:pPr marL="285750" indent="-285750">
              <a:lnSpc>
                <a:spcPct val="100000"/>
              </a:lnSpc>
              <a:spcBef>
                <a:spcPts val="0"/>
              </a:spcBef>
              <a:buFont typeface="Arial" panose="020B0604020202020204" pitchFamily="34" charset="0"/>
              <a:buChar char="•"/>
            </a:pPr>
            <a:r>
              <a:rPr lang="en-US" sz="1800"/>
              <a:t>Medical Specialty Care (Other, Not Listed)</a:t>
            </a:r>
          </a:p>
          <a:p>
            <a:pPr marL="285750" indent="-285750">
              <a:lnSpc>
                <a:spcPct val="100000"/>
              </a:lnSpc>
              <a:spcBef>
                <a:spcPts val="0"/>
              </a:spcBef>
              <a:buFont typeface="Arial" panose="020B0604020202020204" pitchFamily="34" charset="0"/>
              <a:buChar char="•"/>
            </a:pPr>
            <a:r>
              <a:rPr lang="en-US" sz="1800"/>
              <a:t>Neurological Specialty Care</a:t>
            </a:r>
          </a:p>
          <a:p>
            <a:pPr marL="285750" indent="-285750">
              <a:lnSpc>
                <a:spcPct val="100000"/>
              </a:lnSpc>
              <a:spcBef>
                <a:spcPts val="0"/>
              </a:spcBef>
              <a:buFont typeface="Arial" panose="020B0604020202020204" pitchFamily="34" charset="0"/>
              <a:buChar char="•"/>
            </a:pPr>
            <a:r>
              <a:rPr lang="en-US" sz="1800"/>
              <a:t>Palliative/Hospice Care (Home or Facility)</a:t>
            </a:r>
          </a:p>
          <a:p>
            <a:pPr marL="285750" indent="-285750">
              <a:lnSpc>
                <a:spcPct val="100000"/>
              </a:lnSpc>
              <a:spcBef>
                <a:spcPts val="0"/>
              </a:spcBef>
              <a:buFont typeface="Arial" panose="020B0604020202020204" pitchFamily="34" charset="0"/>
              <a:buChar char="•"/>
            </a:pPr>
            <a:r>
              <a:rPr lang="en-US" sz="1800"/>
              <a:t>Pediatric Specialty Care</a:t>
            </a:r>
          </a:p>
          <a:p>
            <a:pPr marL="285750" indent="-285750">
              <a:lnSpc>
                <a:spcPct val="100000"/>
              </a:lnSpc>
              <a:spcBef>
                <a:spcPts val="0"/>
              </a:spcBef>
              <a:buFont typeface="Arial" panose="020B0604020202020204" pitchFamily="34" charset="0"/>
              <a:buChar char="•"/>
            </a:pPr>
            <a:r>
              <a:rPr lang="en-US" sz="1800"/>
              <a:t>Psychiatric/Behavioral Care</a:t>
            </a:r>
          </a:p>
          <a:p>
            <a:pPr marL="285750" indent="-285750">
              <a:lnSpc>
                <a:spcPct val="100000"/>
              </a:lnSpc>
              <a:spcBef>
                <a:spcPts val="0"/>
              </a:spcBef>
              <a:buFont typeface="Arial" panose="020B0604020202020204" pitchFamily="34" charset="0"/>
              <a:buChar char="•"/>
            </a:pPr>
            <a:r>
              <a:rPr lang="en-US" sz="1800"/>
              <a:t>Physical Rehabilitation Care</a:t>
            </a:r>
          </a:p>
          <a:p>
            <a:pPr marL="285750" indent="-285750">
              <a:lnSpc>
                <a:spcPct val="100000"/>
              </a:lnSpc>
              <a:spcBef>
                <a:spcPts val="0"/>
              </a:spcBef>
              <a:buFont typeface="Arial" panose="020B0604020202020204" pitchFamily="34" charset="0"/>
              <a:buChar char="•"/>
            </a:pPr>
            <a:r>
              <a:rPr lang="en-US" sz="1800"/>
              <a:t>Return to Home/Residence</a:t>
            </a:r>
          </a:p>
          <a:p>
            <a:pPr marL="285750" indent="-285750">
              <a:lnSpc>
                <a:spcPct val="100000"/>
              </a:lnSpc>
              <a:spcBef>
                <a:spcPts val="0"/>
              </a:spcBef>
              <a:buFont typeface="Arial" panose="020B0604020202020204" pitchFamily="34" charset="0"/>
              <a:buChar char="•"/>
            </a:pPr>
            <a:r>
              <a:rPr lang="en-US" sz="1800"/>
              <a:t>Surgical Specialty Care (Other, Not Listed)</a:t>
            </a:r>
          </a:p>
          <a:p>
            <a:pPr marL="285750" indent="-285750">
              <a:lnSpc>
                <a:spcPct val="100000"/>
              </a:lnSpc>
              <a:spcBef>
                <a:spcPts val="0"/>
              </a:spcBef>
              <a:buFont typeface="Arial" panose="020B0604020202020204" pitchFamily="34" charset="0"/>
              <a:buChar char="•"/>
            </a:pPr>
            <a:r>
              <a:rPr lang="en-US" sz="1800"/>
              <a:t>Trauma/Orthopedic Specialty Care</a:t>
            </a:r>
          </a:p>
        </p:txBody>
      </p:sp>
      <p:sp>
        <p:nvSpPr>
          <p:cNvPr id="5" name="Title 4">
            <a:extLst>
              <a:ext uri="{FF2B5EF4-FFF2-40B4-BE49-F238E27FC236}">
                <a16:creationId xmlns:a16="http://schemas.microsoft.com/office/drawing/2014/main" id="{7876B68A-29D0-7DF7-F34F-946F4FF16033}"/>
              </a:ext>
            </a:extLst>
          </p:cNvPr>
          <p:cNvSpPr>
            <a:spLocks noGrp="1"/>
          </p:cNvSpPr>
          <p:nvPr>
            <p:ph type="title"/>
          </p:nvPr>
        </p:nvSpPr>
        <p:spPr/>
        <p:txBody>
          <a:bodyPr>
            <a:noAutofit/>
          </a:bodyPr>
          <a:lstStyle/>
          <a:p>
            <a:r>
              <a:rPr lang="en-US" sz="2800"/>
              <a:t>Reason for Interfacility Transfer/Medical Transport (eSituation.20)</a:t>
            </a:r>
          </a:p>
        </p:txBody>
      </p:sp>
      <p:sp>
        <p:nvSpPr>
          <p:cNvPr id="10" name="Content Placeholder 9">
            <a:extLst>
              <a:ext uri="{FF2B5EF4-FFF2-40B4-BE49-F238E27FC236}">
                <a16:creationId xmlns:a16="http://schemas.microsoft.com/office/drawing/2014/main" id="{CFF00459-27A9-0289-DF06-CE170F0DD6A2}"/>
              </a:ext>
            </a:extLst>
          </p:cNvPr>
          <p:cNvSpPr>
            <a:spLocks noGrp="1"/>
          </p:cNvSpPr>
          <p:nvPr>
            <p:ph sz="half" idx="4294967295"/>
          </p:nvPr>
        </p:nvSpPr>
        <p:spPr>
          <a:xfrm>
            <a:off x="838200" y="1605755"/>
            <a:ext cx="5659877" cy="4511675"/>
          </a:xfrm>
        </p:spPr>
        <p:txBody>
          <a:bodyPr>
            <a:normAutofit fontScale="92500" lnSpcReduction="10000"/>
          </a:bodyPr>
          <a:lstStyle/>
          <a:p>
            <a:r>
              <a:rPr lang="en-US" b="1"/>
              <a:t>Definition: </a:t>
            </a:r>
            <a:r>
              <a:rPr lang="en-US"/>
              <a:t>The general categories of the reason for an </a:t>
            </a:r>
            <a:r>
              <a:rPr lang="en-US">
                <a:solidFill>
                  <a:srgbClr val="FF0000"/>
                </a:solidFill>
              </a:rPr>
              <a:t>interfacility transfer/other medical transport.</a:t>
            </a:r>
            <a:br>
              <a:rPr lang="en-US">
                <a:solidFill>
                  <a:srgbClr val="FF0000"/>
                </a:solidFill>
              </a:rPr>
            </a:br>
            <a:endParaRPr lang="en-US">
              <a:solidFill>
                <a:srgbClr val="FF0000"/>
              </a:solidFill>
            </a:endParaRPr>
          </a:p>
          <a:p>
            <a:endParaRPr lang="en-US">
              <a:solidFill>
                <a:srgbClr val="FF0000"/>
              </a:solidFill>
            </a:endParaRPr>
          </a:p>
          <a:p>
            <a:r>
              <a:rPr lang="en-US" b="1"/>
              <a:t>Data Element Comment: </a:t>
            </a:r>
          </a:p>
          <a:p>
            <a:r>
              <a:rPr lang="en-US" b="0" i="0">
                <a:solidFill>
                  <a:srgbClr val="000000"/>
                </a:solidFill>
                <a:effectLst/>
              </a:rPr>
              <a:t>This supports and works in combination with eSituation.19 Justification for Transfer or Encounter to provide defined categories for an </a:t>
            </a:r>
            <a:r>
              <a:rPr lang="en-US" b="0" i="0">
                <a:effectLst/>
              </a:rPr>
              <a:t>interfacility transfer or other medical transport. This </a:t>
            </a:r>
            <a:r>
              <a:rPr lang="en-US" b="0" i="0">
                <a:solidFill>
                  <a:srgbClr val="000000"/>
                </a:solidFill>
                <a:effectLst/>
              </a:rPr>
              <a:t>documentation provides support for reimbursement and a means for regions and states to evaluate transfer patterns and types.</a:t>
            </a:r>
            <a:endParaRPr lang="en-US"/>
          </a:p>
        </p:txBody>
      </p:sp>
    </p:spTree>
    <p:extLst>
      <p:ext uri="{BB962C8B-B14F-4D97-AF65-F5344CB8AC3E}">
        <p14:creationId xmlns:p14="http://schemas.microsoft.com/office/powerpoint/2010/main" val="19328534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DB05F5-86E8-6CD0-87F2-5DE2640578E7}"/>
              </a:ext>
            </a:extLst>
          </p:cNvPr>
          <p:cNvSpPr>
            <a:spLocks noGrp="1"/>
          </p:cNvSpPr>
          <p:nvPr>
            <p:ph sz="quarter" idx="10"/>
          </p:nvPr>
        </p:nvSpPr>
        <p:spPr/>
        <p:txBody>
          <a:bodyPr>
            <a:normAutofit/>
          </a:bodyPr>
          <a:lstStyle/>
          <a:p>
            <a:r>
              <a:rPr lang="en-US" sz="3200" b="1">
                <a:solidFill>
                  <a:schemeClr val="tx1"/>
                </a:solidFill>
              </a:rPr>
              <a:t>Current Fields (elements) with Confusion/Changes</a:t>
            </a:r>
          </a:p>
        </p:txBody>
      </p:sp>
      <p:sp>
        <p:nvSpPr>
          <p:cNvPr id="5" name="Title 4">
            <a:extLst>
              <a:ext uri="{FF2B5EF4-FFF2-40B4-BE49-F238E27FC236}">
                <a16:creationId xmlns:a16="http://schemas.microsoft.com/office/drawing/2014/main" id="{CDF7EC80-90AF-9856-6301-27D97A1F7C8D}"/>
              </a:ext>
            </a:extLst>
          </p:cNvPr>
          <p:cNvSpPr>
            <a:spLocks noGrp="1"/>
          </p:cNvSpPr>
          <p:nvPr>
            <p:ph type="title"/>
          </p:nvPr>
        </p:nvSpPr>
        <p:spPr/>
        <p:txBody>
          <a:bodyPr>
            <a:normAutofit fontScale="90000"/>
          </a:bodyPr>
          <a:lstStyle/>
          <a:p>
            <a:endParaRPr lang="en-US"/>
          </a:p>
        </p:txBody>
      </p:sp>
    </p:spTree>
    <p:extLst>
      <p:ext uri="{BB962C8B-B14F-4D97-AF65-F5344CB8AC3E}">
        <p14:creationId xmlns:p14="http://schemas.microsoft.com/office/powerpoint/2010/main" val="35399644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6ED437-FCA6-D3A6-226E-F6FC4D97326A}"/>
              </a:ext>
            </a:extLst>
          </p:cNvPr>
          <p:cNvSpPr>
            <a:spLocks noGrp="1"/>
          </p:cNvSpPr>
          <p:nvPr>
            <p:ph sz="quarter" idx="10"/>
          </p:nvPr>
        </p:nvSpPr>
        <p:spPr>
          <a:xfrm>
            <a:off x="838200" y="1784350"/>
            <a:ext cx="10515600" cy="3614501"/>
          </a:xfrm>
        </p:spPr>
        <p:txBody>
          <a:bodyPr numCol="2">
            <a:normAutofit fontScale="92500" lnSpcReduction="20000"/>
          </a:bodyPr>
          <a:lstStyle/>
          <a:p>
            <a:pPr marL="285750" indent="-285750">
              <a:buFont typeface="Arial" panose="020B0604020202020204" pitchFamily="34" charset="0"/>
              <a:buChar char="•"/>
            </a:pPr>
            <a:r>
              <a:rPr lang="en-US" sz="1800"/>
              <a:t>Emergency Response (Primary Response Area) (911 Response Scene)</a:t>
            </a:r>
          </a:p>
          <a:p>
            <a:pPr marL="285750" indent="-285750">
              <a:buFont typeface="Arial" panose="020B0604020202020204" pitchFamily="34" charset="0"/>
              <a:buChar char="•"/>
            </a:pPr>
            <a:r>
              <a:rPr lang="en-US" sz="1800"/>
              <a:t>Emergency Response (Intercept)</a:t>
            </a:r>
          </a:p>
          <a:p>
            <a:pPr marL="285750" indent="-285750">
              <a:buFont typeface="Arial" panose="020B0604020202020204" pitchFamily="34" charset="0"/>
              <a:buChar char="•"/>
            </a:pPr>
            <a:r>
              <a:rPr lang="en-US" sz="1800"/>
              <a:t>Emergency Response (Mutual Aid)</a:t>
            </a:r>
          </a:p>
          <a:p>
            <a:pPr marL="285750" indent="-285750">
              <a:buFont typeface="Arial" panose="020B0604020202020204" pitchFamily="34" charset="0"/>
              <a:buChar char="•"/>
            </a:pPr>
            <a:r>
              <a:rPr lang="en-US" sz="1800"/>
              <a:t>Hospital-to-Hospital Transfer</a:t>
            </a:r>
          </a:p>
          <a:p>
            <a:pPr marL="285750" indent="-285750">
              <a:buFont typeface="Arial" panose="020B0604020202020204" pitchFamily="34" charset="0"/>
              <a:buChar char="•"/>
            </a:pPr>
            <a:r>
              <a:rPr lang="en-US" sz="1800"/>
              <a:t>Hospital to Non-Hospital Facility Transfer</a:t>
            </a:r>
          </a:p>
          <a:p>
            <a:pPr marL="285750" indent="-285750">
              <a:buFont typeface="Arial" panose="020B0604020202020204" pitchFamily="34" charset="0"/>
              <a:buChar char="•"/>
            </a:pPr>
            <a:r>
              <a:rPr lang="en-US" sz="1800"/>
              <a:t>Non-Hospital Facility to Non-Hospital Facility Transfer</a:t>
            </a:r>
          </a:p>
          <a:p>
            <a:pPr marL="285750" indent="-285750">
              <a:buFont typeface="Arial" panose="020B0604020202020204" pitchFamily="34" charset="0"/>
              <a:buChar char="•"/>
            </a:pPr>
            <a:r>
              <a:rPr lang="en-US" sz="1800"/>
              <a:t>Non-Hospital Facility to Hospital Transfer</a:t>
            </a:r>
          </a:p>
          <a:p>
            <a:pPr marL="285750" indent="-285750">
              <a:buFont typeface="Arial" panose="020B0604020202020204" pitchFamily="34" charset="0"/>
              <a:buChar char="•"/>
            </a:pPr>
            <a:r>
              <a:rPr lang="en-US" sz="1800"/>
              <a:t>Other Routine Medical Transport</a:t>
            </a:r>
          </a:p>
          <a:p>
            <a:pPr marL="285750" indent="-285750">
              <a:buFont typeface="Arial" panose="020B0604020202020204" pitchFamily="34" charset="0"/>
              <a:buChar char="•"/>
            </a:pPr>
            <a:r>
              <a:rPr lang="en-US" sz="1800"/>
              <a:t>Public Assistance</a:t>
            </a:r>
          </a:p>
          <a:p>
            <a:pPr marL="285750" indent="-285750">
              <a:buFont typeface="Arial" panose="020B0604020202020204" pitchFamily="34" charset="0"/>
              <a:buChar char="•"/>
            </a:pPr>
            <a:r>
              <a:rPr lang="en-US" sz="1800"/>
              <a:t>Standby</a:t>
            </a:r>
          </a:p>
          <a:p>
            <a:pPr marL="285750" indent="-285750">
              <a:buFont typeface="Arial" panose="020B0604020202020204" pitchFamily="34" charset="0"/>
              <a:buChar char="•"/>
            </a:pPr>
            <a:r>
              <a:rPr lang="en-US" sz="1800"/>
              <a:t>Support Services</a:t>
            </a:r>
          </a:p>
          <a:p>
            <a:pPr marL="285750" indent="-285750">
              <a:buFont typeface="Arial" panose="020B0604020202020204" pitchFamily="34" charset="0"/>
              <a:buChar char="•"/>
            </a:pPr>
            <a:r>
              <a:rPr lang="en-US" sz="1800"/>
              <a:t>Non-Patient Care Rescue/Extrication</a:t>
            </a:r>
          </a:p>
          <a:p>
            <a:pPr marL="285750" indent="-285750">
              <a:buFont typeface="Arial" panose="020B0604020202020204" pitchFamily="34" charset="0"/>
              <a:buChar char="•"/>
            </a:pPr>
            <a:r>
              <a:rPr lang="en-US" sz="1800"/>
              <a:t>Crew Transport Only</a:t>
            </a:r>
          </a:p>
          <a:p>
            <a:pPr marL="285750" indent="-285750">
              <a:buFont typeface="Arial" panose="020B0604020202020204" pitchFamily="34" charset="0"/>
              <a:buChar char="•"/>
            </a:pPr>
            <a:r>
              <a:rPr lang="en-US" sz="1800"/>
              <a:t>Transport of Organs or Body Parts</a:t>
            </a:r>
          </a:p>
          <a:p>
            <a:pPr marL="285750" indent="-285750">
              <a:buFont typeface="Arial" panose="020B0604020202020204" pitchFamily="34" charset="0"/>
              <a:buChar char="•"/>
            </a:pPr>
            <a:r>
              <a:rPr lang="en-US" sz="1800"/>
              <a:t>Mortuary Services</a:t>
            </a:r>
          </a:p>
          <a:p>
            <a:pPr marL="285750" indent="-285750">
              <a:buFont typeface="Arial" panose="020B0604020202020204" pitchFamily="34" charset="0"/>
              <a:buChar char="•"/>
            </a:pPr>
            <a:r>
              <a:rPr lang="en-US" sz="1800"/>
              <a:t>Mobile Integrated Health Care Encounter</a:t>
            </a:r>
          </a:p>
          <a:p>
            <a:pPr marL="285750" indent="-285750">
              <a:buFont typeface="Arial" panose="020B0604020202020204" pitchFamily="34" charset="0"/>
              <a:buChar char="•"/>
            </a:pPr>
            <a:r>
              <a:rPr lang="en-US" sz="1800"/>
              <a:t>Evaluation for Special Referral/Intake Programs</a:t>
            </a:r>
          </a:p>
          <a:p>
            <a:pPr marL="285750" indent="-285750">
              <a:buFont typeface="Arial" panose="020B0604020202020204" pitchFamily="34" charset="0"/>
              <a:buChar char="•"/>
            </a:pPr>
            <a:r>
              <a:rPr lang="en-US" sz="1800"/>
              <a:t>Administrative Operations</a:t>
            </a:r>
          </a:p>
          <a:p>
            <a:endParaRPr lang="en-US"/>
          </a:p>
        </p:txBody>
      </p:sp>
      <p:sp>
        <p:nvSpPr>
          <p:cNvPr id="4" name="Title 3">
            <a:extLst>
              <a:ext uri="{FF2B5EF4-FFF2-40B4-BE49-F238E27FC236}">
                <a16:creationId xmlns:a16="http://schemas.microsoft.com/office/drawing/2014/main" id="{8B3C9754-3FCD-FF3A-A6BA-98DDD46EB30D}"/>
              </a:ext>
            </a:extLst>
          </p:cNvPr>
          <p:cNvSpPr>
            <a:spLocks noGrp="1"/>
          </p:cNvSpPr>
          <p:nvPr>
            <p:ph type="title"/>
          </p:nvPr>
        </p:nvSpPr>
        <p:spPr/>
        <p:txBody>
          <a:bodyPr>
            <a:normAutofit fontScale="90000"/>
          </a:bodyPr>
          <a:lstStyle/>
          <a:p>
            <a:r>
              <a:rPr lang="en-US"/>
              <a:t>Type of Service Requested </a:t>
            </a:r>
            <a:r>
              <a:rPr lang="en-US" sz="2800"/>
              <a:t>(eResponse.05) </a:t>
            </a:r>
            <a:endParaRPr lang="en-US"/>
          </a:p>
        </p:txBody>
      </p:sp>
      <p:pic>
        <p:nvPicPr>
          <p:cNvPr id="8" name="Picture 7">
            <a:extLst>
              <a:ext uri="{FF2B5EF4-FFF2-40B4-BE49-F238E27FC236}">
                <a16:creationId xmlns:a16="http://schemas.microsoft.com/office/drawing/2014/main" id="{2F3FD1C2-C7B1-D699-547A-5F7D77B46209}"/>
              </a:ext>
            </a:extLst>
          </p:cNvPr>
          <p:cNvPicPr>
            <a:picLocks noChangeAspect="1"/>
          </p:cNvPicPr>
          <p:nvPr/>
        </p:nvPicPr>
        <p:blipFill>
          <a:blip r:embed="rId3"/>
          <a:stretch>
            <a:fillRect/>
          </a:stretch>
        </p:blipFill>
        <p:spPr>
          <a:xfrm>
            <a:off x="3824018" y="4698080"/>
            <a:ext cx="7097659" cy="1414486"/>
          </a:xfrm>
          <a:prstGeom prst="rect">
            <a:avLst/>
          </a:prstGeom>
        </p:spPr>
      </p:pic>
    </p:spTree>
    <p:extLst>
      <p:ext uri="{BB962C8B-B14F-4D97-AF65-F5344CB8AC3E}">
        <p14:creationId xmlns:p14="http://schemas.microsoft.com/office/powerpoint/2010/main" val="5169650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C3B705-83C4-F92E-4209-EBFC08A348B3}"/>
              </a:ext>
            </a:extLst>
          </p:cNvPr>
          <p:cNvSpPr>
            <a:spLocks noGrp="1"/>
          </p:cNvSpPr>
          <p:nvPr>
            <p:ph sz="quarter" idx="10"/>
          </p:nvPr>
        </p:nvSpPr>
        <p:spPr>
          <a:xfrm>
            <a:off x="838200" y="1784350"/>
            <a:ext cx="5623576" cy="4437063"/>
          </a:xfrm>
        </p:spPr>
        <p:txBody>
          <a:bodyPr>
            <a:normAutofit/>
          </a:bodyPr>
          <a:lstStyle/>
          <a:p>
            <a:pPr marL="285750" indent="-285750">
              <a:lnSpc>
                <a:spcPct val="100000"/>
              </a:lnSpc>
              <a:buFont typeface="Arial" panose="020B0604020202020204" pitchFamily="34" charset="0"/>
              <a:buChar char="•"/>
            </a:pPr>
            <a:r>
              <a:rPr lang="en-US" sz="1600"/>
              <a:t>Home</a:t>
            </a:r>
          </a:p>
          <a:p>
            <a:pPr marL="285750" indent="-285750">
              <a:lnSpc>
                <a:spcPct val="100000"/>
              </a:lnSpc>
              <a:buFont typeface="Arial" panose="020B0604020202020204" pitchFamily="34" charset="0"/>
              <a:buChar char="•"/>
            </a:pPr>
            <a:r>
              <a:rPr lang="en-US" sz="1600"/>
              <a:t>Hospital-Emergency Department </a:t>
            </a:r>
            <a:r>
              <a:rPr lang="en-US" sz="1600">
                <a:solidFill>
                  <a:srgbClr val="FF0000"/>
                </a:solidFill>
              </a:rPr>
              <a:t>(Triage, waiting room, or bed in the ED)</a:t>
            </a:r>
          </a:p>
          <a:p>
            <a:pPr marL="285750" indent="-285750">
              <a:lnSpc>
                <a:spcPct val="100000"/>
              </a:lnSpc>
              <a:buFont typeface="Arial" panose="020B0604020202020204" pitchFamily="34" charset="0"/>
              <a:buChar char="•"/>
            </a:pPr>
            <a:r>
              <a:rPr lang="en-US" sz="1600"/>
              <a:t>Hospital-Non-Emergency Department Bed </a:t>
            </a:r>
          </a:p>
          <a:p>
            <a:pPr marL="285750" indent="-285750">
              <a:lnSpc>
                <a:spcPct val="100000"/>
              </a:lnSpc>
              <a:buFont typeface="Arial" panose="020B0604020202020204" pitchFamily="34" charset="0"/>
              <a:buChar char="•"/>
            </a:pPr>
            <a:r>
              <a:rPr lang="en-US" sz="1600"/>
              <a:t>Clinic</a:t>
            </a:r>
          </a:p>
          <a:p>
            <a:pPr marL="285750" indent="-285750">
              <a:lnSpc>
                <a:spcPct val="100000"/>
              </a:lnSpc>
              <a:buFont typeface="Arial" panose="020B0604020202020204" pitchFamily="34" charset="0"/>
              <a:buChar char="•"/>
            </a:pPr>
            <a:r>
              <a:rPr lang="en-US" sz="1600"/>
              <a:t>Morgue/Mortuary</a:t>
            </a:r>
          </a:p>
          <a:p>
            <a:pPr marL="285750" indent="-285750">
              <a:lnSpc>
                <a:spcPct val="100000"/>
              </a:lnSpc>
              <a:buFont typeface="Arial" panose="020B0604020202020204" pitchFamily="34" charset="0"/>
              <a:buChar char="•"/>
            </a:pPr>
            <a:r>
              <a:rPr lang="en-US" sz="1600"/>
              <a:t>Other</a:t>
            </a:r>
          </a:p>
          <a:p>
            <a:pPr marL="285750" indent="-285750">
              <a:lnSpc>
                <a:spcPct val="100000"/>
              </a:lnSpc>
              <a:buFont typeface="Arial" panose="020B0604020202020204" pitchFamily="34" charset="0"/>
              <a:buChar char="•"/>
            </a:pPr>
            <a:r>
              <a:rPr lang="en-US" sz="1600"/>
              <a:t>Other EMS Responder (air)</a:t>
            </a:r>
          </a:p>
          <a:p>
            <a:pPr marL="285750" indent="-285750">
              <a:lnSpc>
                <a:spcPct val="100000"/>
              </a:lnSpc>
              <a:buFont typeface="Arial" panose="020B0604020202020204" pitchFamily="34" charset="0"/>
              <a:buChar char="•"/>
            </a:pPr>
            <a:r>
              <a:rPr lang="en-US" sz="1600"/>
              <a:t>Other EMS Responder (ground)</a:t>
            </a:r>
          </a:p>
          <a:p>
            <a:pPr marL="285750" indent="-285750">
              <a:lnSpc>
                <a:spcPct val="100000"/>
              </a:lnSpc>
              <a:buFont typeface="Arial" panose="020B0604020202020204" pitchFamily="34" charset="0"/>
              <a:buChar char="•"/>
            </a:pPr>
            <a:r>
              <a:rPr lang="en-US" sz="1600"/>
              <a:t>Police/Jail</a:t>
            </a:r>
          </a:p>
          <a:p>
            <a:pPr marL="285750" indent="-285750">
              <a:lnSpc>
                <a:spcPct val="100000"/>
              </a:lnSpc>
              <a:buFont typeface="Arial" panose="020B0604020202020204" pitchFamily="34" charset="0"/>
              <a:buChar char="•"/>
            </a:pPr>
            <a:r>
              <a:rPr lang="en-US" sz="1600"/>
              <a:t>Urgent Care</a:t>
            </a:r>
          </a:p>
        </p:txBody>
      </p:sp>
      <p:sp>
        <p:nvSpPr>
          <p:cNvPr id="4" name="Title 3">
            <a:extLst>
              <a:ext uri="{FF2B5EF4-FFF2-40B4-BE49-F238E27FC236}">
                <a16:creationId xmlns:a16="http://schemas.microsoft.com/office/drawing/2014/main" id="{6BB12A32-66F0-36E4-9FD1-F8089E6169A3}"/>
              </a:ext>
            </a:extLst>
          </p:cNvPr>
          <p:cNvSpPr>
            <a:spLocks noGrp="1"/>
          </p:cNvSpPr>
          <p:nvPr>
            <p:ph type="title"/>
          </p:nvPr>
        </p:nvSpPr>
        <p:spPr/>
        <p:txBody>
          <a:bodyPr>
            <a:normAutofit fontScale="90000"/>
          </a:bodyPr>
          <a:lstStyle/>
          <a:p>
            <a:r>
              <a:rPr lang="en-US"/>
              <a:t>Type of Destination </a:t>
            </a:r>
            <a:r>
              <a:rPr lang="en-US" sz="2800"/>
              <a:t>(eDisposition.21)</a:t>
            </a:r>
            <a:endParaRPr lang="en-US"/>
          </a:p>
        </p:txBody>
      </p:sp>
      <p:sp>
        <p:nvSpPr>
          <p:cNvPr id="7" name="Content Placeholder 6">
            <a:extLst>
              <a:ext uri="{FF2B5EF4-FFF2-40B4-BE49-F238E27FC236}">
                <a16:creationId xmlns:a16="http://schemas.microsoft.com/office/drawing/2014/main" id="{0B3DA3DF-C7FF-32CD-BA07-AB6EBD9EE99C}"/>
              </a:ext>
            </a:extLst>
          </p:cNvPr>
          <p:cNvSpPr>
            <a:spLocks noGrp="1"/>
          </p:cNvSpPr>
          <p:nvPr>
            <p:ph sz="half" idx="4294967295"/>
          </p:nvPr>
        </p:nvSpPr>
        <p:spPr>
          <a:xfrm>
            <a:off x="7467601" y="2006678"/>
            <a:ext cx="4724399" cy="4200448"/>
          </a:xfrm>
        </p:spPr>
        <p:txBody>
          <a:bodyPr>
            <a:normAutofit/>
          </a:bodyPr>
          <a:lstStyle/>
          <a:p>
            <a:pPr marL="285750" indent="-285750">
              <a:buFont typeface="Arial" panose="020B0604020202020204" pitchFamily="34" charset="0"/>
              <a:buChar char="•"/>
            </a:pPr>
            <a:r>
              <a:rPr lang="en-US" sz="1600"/>
              <a:t>Freestanding Emergency Department</a:t>
            </a:r>
          </a:p>
          <a:p>
            <a:pPr marL="285750" indent="-285750">
              <a:buFont typeface="Arial" panose="020B0604020202020204" pitchFamily="34" charset="0"/>
              <a:buChar char="•"/>
            </a:pPr>
            <a:r>
              <a:rPr lang="en-US" sz="1600"/>
              <a:t>Dialysis Center</a:t>
            </a:r>
          </a:p>
          <a:p>
            <a:pPr marL="285750" indent="-285750">
              <a:buFont typeface="Arial" panose="020B0604020202020204" pitchFamily="34" charset="0"/>
              <a:buChar char="•"/>
            </a:pPr>
            <a:r>
              <a:rPr lang="en-US" sz="1600"/>
              <a:t>Diagnostic Services</a:t>
            </a:r>
          </a:p>
          <a:p>
            <a:pPr marL="285750" indent="-285750">
              <a:buFont typeface="Arial" panose="020B0604020202020204" pitchFamily="34" charset="0"/>
              <a:buChar char="•"/>
            </a:pPr>
            <a:r>
              <a:rPr lang="en-US" sz="1600"/>
              <a:t>Assisted Living Facility</a:t>
            </a:r>
          </a:p>
          <a:p>
            <a:pPr marL="285750" indent="-285750">
              <a:buFont typeface="Arial" panose="020B0604020202020204" pitchFamily="34" charset="0"/>
              <a:buChar char="•"/>
            </a:pPr>
            <a:r>
              <a:rPr lang="en-US" sz="1600"/>
              <a:t>Mental Health Facility</a:t>
            </a:r>
          </a:p>
          <a:p>
            <a:pPr marL="285750" indent="-285750">
              <a:buFont typeface="Arial" panose="020B0604020202020204" pitchFamily="34" charset="0"/>
              <a:buChar char="•"/>
            </a:pPr>
            <a:r>
              <a:rPr lang="en-US" sz="1600"/>
              <a:t>Nursing Home</a:t>
            </a:r>
          </a:p>
          <a:p>
            <a:pPr marL="285750" indent="-285750">
              <a:buFont typeface="Arial" panose="020B0604020202020204" pitchFamily="34" charset="0"/>
              <a:buChar char="•"/>
            </a:pPr>
            <a:r>
              <a:rPr lang="en-US" sz="1600"/>
              <a:t>Other Recurring Care Center</a:t>
            </a:r>
          </a:p>
          <a:p>
            <a:pPr marL="285750" indent="-285750">
              <a:buFont typeface="Arial" panose="020B0604020202020204" pitchFamily="34" charset="0"/>
              <a:buChar char="•"/>
            </a:pPr>
            <a:r>
              <a:rPr lang="en-US" sz="1600"/>
              <a:t>Physical Rehabilitation Facility</a:t>
            </a:r>
          </a:p>
          <a:p>
            <a:pPr marL="285750" indent="-285750">
              <a:buFont typeface="Arial" panose="020B0604020202020204" pitchFamily="34" charset="0"/>
              <a:buChar char="•"/>
            </a:pPr>
            <a:r>
              <a:rPr lang="en-US" sz="1600"/>
              <a:t>Drug and/or Alcohol Rehabilitation Facility</a:t>
            </a:r>
          </a:p>
          <a:p>
            <a:pPr marL="285750" indent="-285750">
              <a:buFont typeface="Arial" panose="020B0604020202020204" pitchFamily="34" charset="0"/>
              <a:buChar char="•"/>
            </a:pPr>
            <a:r>
              <a:rPr lang="en-US" sz="1600"/>
              <a:t>Skilled Nursing Facility</a:t>
            </a:r>
          </a:p>
          <a:p>
            <a:endParaRPr lang="en-US"/>
          </a:p>
        </p:txBody>
      </p:sp>
      <p:sp>
        <p:nvSpPr>
          <p:cNvPr id="11" name="TextBox 10">
            <a:extLst>
              <a:ext uri="{FF2B5EF4-FFF2-40B4-BE49-F238E27FC236}">
                <a16:creationId xmlns:a16="http://schemas.microsoft.com/office/drawing/2014/main" id="{E74C0A92-29A0-347C-4CFB-BDCA69AEC92C}"/>
              </a:ext>
            </a:extLst>
          </p:cNvPr>
          <p:cNvSpPr txBox="1"/>
          <p:nvPr/>
        </p:nvSpPr>
        <p:spPr>
          <a:xfrm>
            <a:off x="919739" y="1500326"/>
            <a:ext cx="10147176" cy="400110"/>
          </a:xfrm>
          <a:prstGeom prst="rect">
            <a:avLst/>
          </a:prstGeom>
          <a:noFill/>
        </p:spPr>
        <p:txBody>
          <a:bodyPr wrap="square" rtlCol="0">
            <a:spAutoFit/>
          </a:bodyPr>
          <a:lstStyle/>
          <a:p>
            <a:r>
              <a:rPr lang="en-US" sz="2000">
                <a:latin typeface="Segoe UI" panose="020B0502040204020203" pitchFamily="34" charset="0"/>
                <a:cs typeface="Segoe UI" panose="020B0502040204020203" pitchFamily="34" charset="0"/>
              </a:rPr>
              <a:t>The type of destination the patient was delivered or transferred to.</a:t>
            </a:r>
          </a:p>
        </p:txBody>
      </p:sp>
      <p:cxnSp>
        <p:nvCxnSpPr>
          <p:cNvPr id="10" name="Straight Arrow Connector 9">
            <a:extLst>
              <a:ext uri="{FF2B5EF4-FFF2-40B4-BE49-F238E27FC236}">
                <a16:creationId xmlns:a16="http://schemas.microsoft.com/office/drawing/2014/main" id="{422BE0F5-E213-2BB8-B69C-293CF934EEB7}"/>
              </a:ext>
            </a:extLst>
          </p:cNvPr>
          <p:cNvCxnSpPr>
            <a:cxnSpLocks/>
          </p:cNvCxnSpPr>
          <p:nvPr/>
        </p:nvCxnSpPr>
        <p:spPr>
          <a:xfrm>
            <a:off x="5136204" y="2996567"/>
            <a:ext cx="372803" cy="1649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4A2B117-9185-AD57-7E8F-7F8B76063569}"/>
              </a:ext>
            </a:extLst>
          </p:cNvPr>
          <p:cNvSpPr txBox="1"/>
          <p:nvPr/>
        </p:nvSpPr>
        <p:spPr>
          <a:xfrm>
            <a:off x="5509007" y="2996567"/>
            <a:ext cx="1958594" cy="830997"/>
          </a:xfrm>
          <a:prstGeom prst="rect">
            <a:avLst/>
          </a:prstGeom>
          <a:noFill/>
        </p:spPr>
        <p:txBody>
          <a:bodyPr wrap="square" rtlCol="0">
            <a:spAutoFit/>
          </a:bodyPr>
          <a:lstStyle/>
          <a:p>
            <a:pPr algn="ctr"/>
            <a:r>
              <a:rPr lang="en-US" sz="1600">
                <a:solidFill>
                  <a:srgbClr val="FF0000"/>
                </a:solidFill>
                <a:latin typeface="Segoe UI" panose="020B0502040204020203" pitchFamily="34" charset="0"/>
                <a:cs typeface="Segoe UI" panose="020B0502040204020203" pitchFamily="34" charset="0"/>
              </a:rPr>
              <a:t>Hospital In-Patient Destination (eDisposition.22)</a:t>
            </a:r>
          </a:p>
        </p:txBody>
      </p:sp>
    </p:spTree>
    <p:extLst>
      <p:ext uri="{BB962C8B-B14F-4D97-AF65-F5344CB8AC3E}">
        <p14:creationId xmlns:p14="http://schemas.microsoft.com/office/powerpoint/2010/main" val="219055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451530-3A23-E6AF-0AF5-0F405672B2C6}"/>
              </a:ext>
            </a:extLst>
          </p:cNvPr>
          <p:cNvSpPr>
            <a:spLocks noGrp="1"/>
          </p:cNvSpPr>
          <p:nvPr>
            <p:ph sz="quarter" idx="10"/>
          </p:nvPr>
        </p:nvSpPr>
        <p:spPr>
          <a:xfrm>
            <a:off x="838200" y="2216944"/>
            <a:ext cx="10515600" cy="4004469"/>
          </a:xfrm>
        </p:spPr>
        <p:txBody>
          <a:bodyPr numCol="3">
            <a:normAutofit/>
          </a:bodyPr>
          <a:lstStyle/>
          <a:p>
            <a:pPr marL="285750" indent="-285750">
              <a:buFont typeface="Arial" panose="020B0604020202020204" pitchFamily="34" charset="0"/>
              <a:buChar char="•"/>
            </a:pPr>
            <a:r>
              <a:rPr lang="en-US" sz="1600"/>
              <a:t>Hospital-Burn</a:t>
            </a:r>
          </a:p>
          <a:p>
            <a:pPr marL="285750" indent="-285750">
              <a:buFont typeface="Arial" panose="020B0604020202020204" pitchFamily="34" charset="0"/>
              <a:buChar char="•"/>
            </a:pPr>
            <a:r>
              <a:rPr lang="en-US" sz="1600"/>
              <a:t>Hospital-Cath Lab</a:t>
            </a:r>
          </a:p>
          <a:p>
            <a:pPr marL="285750" indent="-285750">
              <a:buFont typeface="Arial" panose="020B0604020202020204" pitchFamily="34" charset="0"/>
              <a:buChar char="•"/>
            </a:pPr>
            <a:r>
              <a:rPr lang="en-US" sz="1600"/>
              <a:t>Hospital-CCU</a:t>
            </a:r>
          </a:p>
          <a:p>
            <a:pPr marL="285750" indent="-285750">
              <a:buFont typeface="Arial" panose="020B0604020202020204" pitchFamily="34" charset="0"/>
              <a:buChar char="•"/>
            </a:pPr>
            <a:r>
              <a:rPr lang="en-US" sz="1600"/>
              <a:t>Hospital-Endoscopy</a:t>
            </a:r>
          </a:p>
          <a:p>
            <a:pPr marL="285750" indent="-285750">
              <a:buFont typeface="Arial" panose="020B0604020202020204" pitchFamily="34" charset="0"/>
              <a:buChar char="•"/>
            </a:pPr>
            <a:r>
              <a:rPr lang="en-US" sz="1600"/>
              <a:t>Hospital-Hospice</a:t>
            </a:r>
          </a:p>
          <a:p>
            <a:pPr marL="285750" indent="-285750">
              <a:buFont typeface="Arial" panose="020B0604020202020204" pitchFamily="34" charset="0"/>
              <a:buChar char="•"/>
            </a:pPr>
            <a:r>
              <a:rPr lang="en-US" sz="1600"/>
              <a:t>Hospital-Hyperbaric Oxygen Treatment</a:t>
            </a:r>
          </a:p>
          <a:p>
            <a:pPr marL="285750" indent="-285750">
              <a:buFont typeface="Arial" panose="020B0604020202020204" pitchFamily="34" charset="0"/>
              <a:buChar char="•"/>
            </a:pPr>
            <a:r>
              <a:rPr lang="en-US" sz="1600"/>
              <a:t>Hospital-ICU</a:t>
            </a:r>
          </a:p>
          <a:p>
            <a:pPr marL="285750" indent="-285750">
              <a:buFont typeface="Arial" panose="020B0604020202020204" pitchFamily="34" charset="0"/>
              <a:buChar char="•"/>
            </a:pPr>
            <a:r>
              <a:rPr lang="en-US" sz="1600"/>
              <a:t>Hospital-Labor and Delivery</a:t>
            </a:r>
          </a:p>
          <a:p>
            <a:pPr marL="285750" indent="-285750">
              <a:buFont typeface="Arial" panose="020B0604020202020204" pitchFamily="34" charset="0"/>
              <a:buChar char="•"/>
            </a:pPr>
            <a:r>
              <a:rPr lang="en-US" sz="1600"/>
              <a:t>Hospital-Med/Surg</a:t>
            </a:r>
          </a:p>
          <a:p>
            <a:pPr marL="285750" indent="-285750">
              <a:buFont typeface="Arial" panose="020B0604020202020204" pitchFamily="34" charset="0"/>
              <a:buChar char="•"/>
            </a:pPr>
            <a:r>
              <a:rPr lang="en-US" sz="1600"/>
              <a:t>Hospital-Mental Health</a:t>
            </a:r>
          </a:p>
          <a:p>
            <a:pPr marL="285750" indent="-285750">
              <a:buFont typeface="Arial" panose="020B0604020202020204" pitchFamily="34" charset="0"/>
              <a:buChar char="•"/>
            </a:pPr>
            <a:r>
              <a:rPr lang="en-US" sz="1600"/>
              <a:t>Hospital-MICU</a:t>
            </a:r>
          </a:p>
          <a:p>
            <a:pPr marL="285750" indent="-285750">
              <a:buFont typeface="Arial" panose="020B0604020202020204" pitchFamily="34" charset="0"/>
              <a:buChar char="•"/>
            </a:pPr>
            <a:r>
              <a:rPr lang="en-US" sz="1600"/>
              <a:t>Hospital-Nursery</a:t>
            </a:r>
          </a:p>
          <a:p>
            <a:pPr marL="285750" indent="-285750">
              <a:buFont typeface="Arial" panose="020B0604020202020204" pitchFamily="34" charset="0"/>
              <a:buChar char="•"/>
            </a:pPr>
            <a:r>
              <a:rPr lang="en-US" sz="1600"/>
              <a:t>Hospital-Peds (General)</a:t>
            </a:r>
          </a:p>
          <a:p>
            <a:pPr marL="285750" indent="-285750">
              <a:buFont typeface="Arial" panose="020B0604020202020204" pitchFamily="34" charset="0"/>
              <a:buChar char="•"/>
            </a:pPr>
            <a:r>
              <a:rPr lang="en-US" sz="1600"/>
              <a:t>Hospital-Peds ICU</a:t>
            </a:r>
          </a:p>
          <a:p>
            <a:pPr marL="285750" indent="-285750">
              <a:buFont typeface="Arial" panose="020B0604020202020204" pitchFamily="34" charset="0"/>
              <a:buChar char="•"/>
            </a:pPr>
            <a:r>
              <a:rPr lang="en-US" sz="1600"/>
              <a:t>Hospital-OR</a:t>
            </a:r>
          </a:p>
          <a:p>
            <a:pPr marL="285750" indent="-285750">
              <a:buFont typeface="Arial" panose="020B0604020202020204" pitchFamily="34" charset="0"/>
              <a:buChar char="•"/>
            </a:pPr>
            <a:r>
              <a:rPr lang="en-US" sz="1600"/>
              <a:t>Hospital-Orthopedic</a:t>
            </a:r>
          </a:p>
          <a:p>
            <a:pPr marL="285750" indent="-285750">
              <a:buFont typeface="Arial" panose="020B0604020202020204" pitchFamily="34" charset="0"/>
              <a:buChar char="•"/>
            </a:pPr>
            <a:r>
              <a:rPr lang="en-US" sz="1600"/>
              <a:t>Hospital-Other</a:t>
            </a:r>
          </a:p>
          <a:p>
            <a:pPr marL="285750" indent="-285750">
              <a:buFont typeface="Arial" panose="020B0604020202020204" pitchFamily="34" charset="0"/>
              <a:buChar char="•"/>
            </a:pPr>
            <a:r>
              <a:rPr lang="en-US" sz="1600"/>
              <a:t>Hospital-Out-Patient Bed</a:t>
            </a:r>
          </a:p>
          <a:p>
            <a:pPr marL="285750" indent="-285750">
              <a:buFont typeface="Arial" panose="020B0604020202020204" pitchFamily="34" charset="0"/>
              <a:buChar char="•"/>
            </a:pPr>
            <a:r>
              <a:rPr lang="en-US" sz="1600"/>
              <a:t>Hospital-Radiology Services - MRI</a:t>
            </a:r>
          </a:p>
          <a:p>
            <a:pPr marL="285750" indent="-285750">
              <a:buFont typeface="Arial" panose="020B0604020202020204" pitchFamily="34" charset="0"/>
              <a:buChar char="•"/>
            </a:pPr>
            <a:r>
              <a:rPr lang="en-US" sz="1600"/>
              <a:t>Hospital-Radiology Services - CT/PET</a:t>
            </a:r>
          </a:p>
          <a:p>
            <a:pPr marL="285750" indent="-285750">
              <a:buFont typeface="Arial" panose="020B0604020202020204" pitchFamily="34" charset="0"/>
              <a:buChar char="•"/>
            </a:pPr>
            <a:r>
              <a:rPr lang="en-US" sz="1600"/>
              <a:t>Hospital-Radiology Services - X-Ray</a:t>
            </a:r>
          </a:p>
          <a:p>
            <a:pPr marL="285750" indent="-285750">
              <a:buFont typeface="Arial" panose="020B0604020202020204" pitchFamily="34" charset="0"/>
              <a:buChar char="•"/>
            </a:pPr>
            <a:r>
              <a:rPr lang="en-US" sz="1600"/>
              <a:t>Hospital-Radiation</a:t>
            </a:r>
          </a:p>
          <a:p>
            <a:pPr marL="285750" indent="-285750">
              <a:buFont typeface="Arial" panose="020B0604020202020204" pitchFamily="34" charset="0"/>
              <a:buChar char="•"/>
            </a:pPr>
            <a:r>
              <a:rPr lang="en-US" sz="1600"/>
              <a:t>Hospital-Rehab</a:t>
            </a:r>
          </a:p>
          <a:p>
            <a:pPr marL="285750" indent="-285750">
              <a:buFont typeface="Arial" panose="020B0604020202020204" pitchFamily="34" charset="0"/>
              <a:buChar char="•"/>
            </a:pPr>
            <a:r>
              <a:rPr lang="en-US" sz="1600"/>
              <a:t>Hospital-SICU</a:t>
            </a:r>
          </a:p>
          <a:p>
            <a:pPr marL="285750" indent="-285750">
              <a:buFont typeface="Arial" panose="020B0604020202020204" pitchFamily="34" charset="0"/>
              <a:buChar char="•"/>
            </a:pPr>
            <a:r>
              <a:rPr lang="en-US" sz="1600"/>
              <a:t>Hospital-Oncology</a:t>
            </a:r>
          </a:p>
          <a:p>
            <a:pPr marL="285750" indent="-285750">
              <a:buFont typeface="Arial" panose="020B0604020202020204" pitchFamily="34" charset="0"/>
              <a:buChar char="•"/>
            </a:pPr>
            <a:r>
              <a:rPr lang="en-US" sz="1600"/>
              <a:t>Hospital-Outpatient Surgery</a:t>
            </a:r>
          </a:p>
        </p:txBody>
      </p:sp>
      <p:sp>
        <p:nvSpPr>
          <p:cNvPr id="4" name="Title 3">
            <a:extLst>
              <a:ext uri="{FF2B5EF4-FFF2-40B4-BE49-F238E27FC236}">
                <a16:creationId xmlns:a16="http://schemas.microsoft.com/office/drawing/2014/main" id="{4BB20675-A87D-71C5-988A-072A0800AE75}"/>
              </a:ext>
            </a:extLst>
          </p:cNvPr>
          <p:cNvSpPr>
            <a:spLocks noGrp="1"/>
          </p:cNvSpPr>
          <p:nvPr>
            <p:ph type="title"/>
          </p:nvPr>
        </p:nvSpPr>
        <p:spPr/>
        <p:txBody>
          <a:bodyPr>
            <a:normAutofit fontScale="90000"/>
          </a:bodyPr>
          <a:lstStyle/>
          <a:p>
            <a:r>
              <a:rPr lang="en-US">
                <a:solidFill>
                  <a:schemeClr val="tx1"/>
                </a:solidFill>
              </a:rPr>
              <a:t>Hospital In-Patient Destination </a:t>
            </a:r>
            <a:r>
              <a:rPr lang="en-US" sz="3100">
                <a:solidFill>
                  <a:schemeClr val="tx1"/>
                </a:solidFill>
              </a:rPr>
              <a:t>(eDisposition.22)</a:t>
            </a:r>
            <a:br>
              <a:rPr lang="en-US">
                <a:solidFill>
                  <a:srgbClr val="FF0000"/>
                </a:solidFill>
              </a:rPr>
            </a:br>
            <a:endParaRPr lang="en-US"/>
          </a:p>
        </p:txBody>
      </p:sp>
      <p:sp>
        <p:nvSpPr>
          <p:cNvPr id="6" name="TextBox 5">
            <a:extLst>
              <a:ext uri="{FF2B5EF4-FFF2-40B4-BE49-F238E27FC236}">
                <a16:creationId xmlns:a16="http://schemas.microsoft.com/office/drawing/2014/main" id="{CA6E485D-9985-5635-D6E0-1A80C0C16857}"/>
              </a:ext>
            </a:extLst>
          </p:cNvPr>
          <p:cNvSpPr txBox="1"/>
          <p:nvPr/>
        </p:nvSpPr>
        <p:spPr>
          <a:xfrm>
            <a:off x="838200" y="1509058"/>
            <a:ext cx="10515600" cy="707886"/>
          </a:xfrm>
          <a:prstGeom prst="rect">
            <a:avLst/>
          </a:prstGeom>
          <a:noFill/>
        </p:spPr>
        <p:txBody>
          <a:bodyPr wrap="square" rtlCol="0">
            <a:spAutoFit/>
          </a:bodyPr>
          <a:lstStyle/>
          <a:p>
            <a:r>
              <a:rPr lang="en-US" sz="2000" b="0" i="0">
                <a:solidFill>
                  <a:srgbClr val="000000"/>
                </a:solidFill>
                <a:effectLst/>
                <a:latin typeface="Open Sans" panose="020B0606030504020204" pitchFamily="34" charset="0"/>
              </a:rPr>
              <a:t>The location within the hospital that the patient was taken directly by EMS (e.g., Cath Lab, ICU, etc.).</a:t>
            </a:r>
          </a:p>
        </p:txBody>
      </p:sp>
    </p:spTree>
    <p:extLst>
      <p:ext uri="{BB962C8B-B14F-4D97-AF65-F5344CB8AC3E}">
        <p14:creationId xmlns:p14="http://schemas.microsoft.com/office/powerpoint/2010/main" val="32459695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0ED7EC-5EBD-2EFC-EB1E-360D289A8F45}"/>
              </a:ext>
            </a:extLst>
          </p:cNvPr>
          <p:cNvSpPr>
            <a:spLocks noGrp="1"/>
          </p:cNvSpPr>
          <p:nvPr>
            <p:ph sz="quarter" idx="10"/>
          </p:nvPr>
        </p:nvSpPr>
        <p:spPr>
          <a:xfrm>
            <a:off x="838200" y="2174615"/>
            <a:ext cx="10515600" cy="3808953"/>
          </a:xfrm>
        </p:spPr>
        <p:txBody>
          <a:bodyPr numCol="2">
            <a:normAutofit/>
          </a:bodyPr>
          <a:lstStyle/>
          <a:p>
            <a:pPr marL="342900" indent="-342900">
              <a:buFont typeface="Arial" panose="020B0604020202020204" pitchFamily="34" charset="0"/>
              <a:buChar char="•"/>
            </a:pPr>
            <a:r>
              <a:rPr lang="en-US" sz="1400"/>
              <a:t>Behavioral Health</a:t>
            </a:r>
          </a:p>
          <a:p>
            <a:pPr marL="342900" indent="-342900">
              <a:buFont typeface="Arial" panose="020B0604020202020204" pitchFamily="34" charset="0"/>
              <a:buChar char="•"/>
            </a:pPr>
            <a:r>
              <a:rPr lang="en-US" sz="1400"/>
              <a:t>Burn Center</a:t>
            </a:r>
          </a:p>
          <a:p>
            <a:pPr marL="342900" indent="-342900">
              <a:buFont typeface="Arial" panose="020B0604020202020204" pitchFamily="34" charset="0"/>
              <a:buChar char="•"/>
            </a:pPr>
            <a:r>
              <a:rPr lang="en-US" sz="1400"/>
              <a:t>Critical Access Hospital</a:t>
            </a:r>
          </a:p>
          <a:p>
            <a:pPr marL="342900" indent="-342900">
              <a:buFont typeface="Arial" panose="020B0604020202020204" pitchFamily="34" charset="0"/>
              <a:buChar char="•"/>
            </a:pPr>
            <a:r>
              <a:rPr lang="en-US" sz="1400"/>
              <a:t>Hospital (General)</a:t>
            </a:r>
          </a:p>
          <a:p>
            <a:pPr marL="342900" indent="-342900">
              <a:buFont typeface="Arial" panose="020B0604020202020204" pitchFamily="34" charset="0"/>
              <a:buChar char="•"/>
            </a:pPr>
            <a:r>
              <a:rPr lang="en-US" sz="1400"/>
              <a:t>Neonatal Center</a:t>
            </a:r>
          </a:p>
          <a:p>
            <a:pPr marL="342900" indent="-342900">
              <a:buFont typeface="Arial" panose="020B0604020202020204" pitchFamily="34" charset="0"/>
              <a:buChar char="•"/>
            </a:pPr>
            <a:r>
              <a:rPr lang="en-US" sz="1400"/>
              <a:t>Pediatric Center</a:t>
            </a:r>
          </a:p>
          <a:p>
            <a:pPr marL="342900" indent="-342900">
              <a:buFont typeface="Arial" panose="020B0604020202020204" pitchFamily="34" charset="0"/>
              <a:buChar char="•"/>
            </a:pPr>
            <a:r>
              <a:rPr lang="en-US" sz="1400"/>
              <a:t>Rehab Center</a:t>
            </a:r>
          </a:p>
          <a:p>
            <a:pPr marL="342900" indent="-342900">
              <a:buFont typeface="Arial" panose="020B0604020202020204" pitchFamily="34" charset="0"/>
              <a:buChar char="•"/>
            </a:pPr>
            <a:r>
              <a:rPr lang="en-US" sz="1400"/>
              <a:t>Trauma Center Level 1</a:t>
            </a:r>
          </a:p>
          <a:p>
            <a:pPr marL="342900" indent="-342900">
              <a:buFont typeface="Arial" panose="020B0604020202020204" pitchFamily="34" charset="0"/>
              <a:buChar char="•"/>
            </a:pPr>
            <a:r>
              <a:rPr lang="en-US" sz="1400"/>
              <a:t>Trauma Center Level 2</a:t>
            </a:r>
          </a:p>
          <a:p>
            <a:pPr marL="342900" indent="-342900">
              <a:buFont typeface="Arial" panose="020B0604020202020204" pitchFamily="34" charset="0"/>
              <a:buChar char="•"/>
            </a:pPr>
            <a:r>
              <a:rPr lang="en-US" sz="1400"/>
              <a:t>Trauma Center Level 3</a:t>
            </a:r>
          </a:p>
          <a:p>
            <a:pPr marL="342900" indent="-342900">
              <a:buFont typeface="Arial" panose="020B0604020202020204" pitchFamily="34" charset="0"/>
              <a:buChar char="•"/>
            </a:pPr>
            <a:r>
              <a:rPr lang="en-US" sz="1400"/>
              <a:t>Trauma Center Level 4</a:t>
            </a:r>
          </a:p>
          <a:p>
            <a:pPr marL="342900" indent="-342900">
              <a:buFont typeface="Arial" panose="020B0604020202020204" pitchFamily="34" charset="0"/>
              <a:buChar char="•"/>
            </a:pPr>
            <a:r>
              <a:rPr lang="en-US" sz="1400"/>
              <a:t>Trauma Center Level 5</a:t>
            </a:r>
          </a:p>
          <a:p>
            <a:pPr marL="342900" indent="-342900">
              <a:buFont typeface="Arial" panose="020B0604020202020204" pitchFamily="34" charset="0"/>
              <a:buChar char="•"/>
            </a:pPr>
            <a:r>
              <a:rPr lang="en-US" sz="1400"/>
              <a:t>Cardiac-STEMI/PCI Capable</a:t>
            </a:r>
          </a:p>
          <a:p>
            <a:pPr marL="342900" indent="-342900">
              <a:buFont typeface="Arial" panose="020B0604020202020204" pitchFamily="34" charset="0"/>
              <a:buChar char="•"/>
            </a:pPr>
            <a:r>
              <a:rPr lang="en-US" sz="1400"/>
              <a:t>Cardiac-STEMI/PCI Capable (24/7)</a:t>
            </a:r>
          </a:p>
          <a:p>
            <a:pPr marL="342900" indent="-342900">
              <a:buFont typeface="Arial" panose="020B0604020202020204" pitchFamily="34" charset="0"/>
              <a:buChar char="•"/>
            </a:pPr>
            <a:r>
              <a:rPr lang="en-US" sz="1400"/>
              <a:t>Cardiac-STEMI/Non-PCI Capable</a:t>
            </a:r>
          </a:p>
          <a:p>
            <a:pPr marL="342900" indent="-342900">
              <a:buFont typeface="Arial" panose="020B0604020202020204" pitchFamily="34" charset="0"/>
              <a:buChar char="•"/>
            </a:pPr>
            <a:r>
              <a:rPr lang="en-US" sz="1400"/>
              <a:t>Stroke-Acute Stroke Ready Hospital (ASRH)</a:t>
            </a:r>
          </a:p>
          <a:p>
            <a:pPr marL="342900" indent="-342900">
              <a:buFont typeface="Arial" panose="020B0604020202020204" pitchFamily="34" charset="0"/>
              <a:buChar char="•"/>
            </a:pPr>
            <a:r>
              <a:rPr lang="en-US" sz="1400"/>
              <a:t>Stroke-Primary Stroke Center (PSC)</a:t>
            </a:r>
          </a:p>
          <a:p>
            <a:pPr marL="342900" indent="-342900">
              <a:buFont typeface="Arial" panose="020B0604020202020204" pitchFamily="34" charset="0"/>
              <a:buChar char="•"/>
            </a:pPr>
            <a:r>
              <a:rPr lang="en-US" sz="1400"/>
              <a:t>Stroke-Thrombectomy-Capable Stroke Center (TSC)</a:t>
            </a:r>
          </a:p>
          <a:p>
            <a:pPr marL="342900" indent="-342900">
              <a:buFont typeface="Arial" panose="020B0604020202020204" pitchFamily="34" charset="0"/>
              <a:buChar char="•"/>
            </a:pPr>
            <a:r>
              <a:rPr lang="en-US" sz="1400"/>
              <a:t>Stroke-Comprehensive Stroke Center (CSC)</a:t>
            </a:r>
          </a:p>
          <a:p>
            <a:pPr marL="342900" indent="-342900">
              <a:buFont typeface="Arial" panose="020B0604020202020204" pitchFamily="34" charset="0"/>
              <a:buChar char="•"/>
            </a:pPr>
            <a:r>
              <a:rPr lang="en-US" sz="1400"/>
              <a:t>Cancer Center</a:t>
            </a:r>
          </a:p>
          <a:p>
            <a:pPr marL="342900" indent="-342900">
              <a:buFont typeface="Arial" panose="020B0604020202020204" pitchFamily="34" charset="0"/>
              <a:buChar char="•"/>
            </a:pPr>
            <a:r>
              <a:rPr lang="en-US" sz="1400"/>
              <a:t>Labor and Delivery</a:t>
            </a:r>
          </a:p>
          <a:p>
            <a:pPr marL="342900" indent="-342900">
              <a:buFont typeface="Arial" panose="020B0604020202020204" pitchFamily="34" charset="0"/>
              <a:buChar char="•"/>
            </a:pPr>
            <a:endParaRPr lang="en-US" sz="1400"/>
          </a:p>
        </p:txBody>
      </p:sp>
      <p:sp>
        <p:nvSpPr>
          <p:cNvPr id="4" name="Title 3">
            <a:extLst>
              <a:ext uri="{FF2B5EF4-FFF2-40B4-BE49-F238E27FC236}">
                <a16:creationId xmlns:a16="http://schemas.microsoft.com/office/drawing/2014/main" id="{1738B999-1FCB-F226-DAE5-6FBFD87743F5}"/>
              </a:ext>
            </a:extLst>
          </p:cNvPr>
          <p:cNvSpPr>
            <a:spLocks noGrp="1"/>
          </p:cNvSpPr>
          <p:nvPr>
            <p:ph type="title"/>
          </p:nvPr>
        </p:nvSpPr>
        <p:spPr/>
        <p:txBody>
          <a:bodyPr>
            <a:normAutofit fontScale="90000"/>
          </a:bodyPr>
          <a:lstStyle/>
          <a:p>
            <a:r>
              <a:rPr lang="en-US"/>
              <a:t>Hospital Capability </a:t>
            </a:r>
            <a:r>
              <a:rPr lang="en-US" sz="2800"/>
              <a:t>(eDisposition.23)</a:t>
            </a:r>
            <a:endParaRPr lang="en-US"/>
          </a:p>
        </p:txBody>
      </p:sp>
      <p:sp>
        <p:nvSpPr>
          <p:cNvPr id="6" name="TextBox 5">
            <a:extLst>
              <a:ext uri="{FF2B5EF4-FFF2-40B4-BE49-F238E27FC236}">
                <a16:creationId xmlns:a16="http://schemas.microsoft.com/office/drawing/2014/main" id="{CAC8B3A9-40EC-8AAD-A509-7E1185025891}"/>
              </a:ext>
            </a:extLst>
          </p:cNvPr>
          <p:cNvSpPr txBox="1"/>
          <p:nvPr/>
        </p:nvSpPr>
        <p:spPr>
          <a:xfrm>
            <a:off x="838200" y="1430407"/>
            <a:ext cx="10515600" cy="707886"/>
          </a:xfrm>
          <a:prstGeom prst="rect">
            <a:avLst/>
          </a:prstGeom>
          <a:noFill/>
        </p:spPr>
        <p:txBody>
          <a:bodyPr wrap="square" rtlCol="0">
            <a:spAutoFit/>
          </a:bodyPr>
          <a:lstStyle/>
          <a:p>
            <a:r>
              <a:rPr lang="en-US" sz="2000" b="0" i="0">
                <a:solidFill>
                  <a:srgbClr val="000000"/>
                </a:solidFill>
                <a:effectLst/>
                <a:latin typeface="Open Sans" panose="020B0606030504020204" pitchFamily="34" charset="0"/>
              </a:rPr>
              <a:t>The primary hospital capability associated with the patient's condition for this transport (e.g., Trauma, STEMI, Peds, etc.). </a:t>
            </a:r>
            <a:endParaRPr lang="en-US" sz="2000">
              <a:solidFill>
                <a:srgbClr val="FF0000"/>
              </a:solidFill>
            </a:endParaRPr>
          </a:p>
        </p:txBody>
      </p:sp>
      <p:pic>
        <p:nvPicPr>
          <p:cNvPr id="5" name="Picture 4">
            <a:extLst>
              <a:ext uri="{FF2B5EF4-FFF2-40B4-BE49-F238E27FC236}">
                <a16:creationId xmlns:a16="http://schemas.microsoft.com/office/drawing/2014/main" id="{C16143F2-C8BC-5B2E-5C53-659FE6D39BE8}"/>
              </a:ext>
            </a:extLst>
          </p:cNvPr>
          <p:cNvPicPr>
            <a:picLocks noChangeAspect="1"/>
          </p:cNvPicPr>
          <p:nvPr/>
        </p:nvPicPr>
        <p:blipFill>
          <a:blip r:embed="rId3"/>
          <a:stretch>
            <a:fillRect/>
          </a:stretch>
        </p:blipFill>
        <p:spPr>
          <a:xfrm>
            <a:off x="3355942" y="5490311"/>
            <a:ext cx="8129917" cy="747952"/>
          </a:xfrm>
          <a:prstGeom prst="rect">
            <a:avLst/>
          </a:prstGeom>
        </p:spPr>
      </p:pic>
    </p:spTree>
    <p:extLst>
      <p:ext uri="{BB962C8B-B14F-4D97-AF65-F5344CB8AC3E}">
        <p14:creationId xmlns:p14="http://schemas.microsoft.com/office/powerpoint/2010/main" val="24060462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0ED7EC-5EBD-2EFC-EB1E-360D289A8F45}"/>
              </a:ext>
            </a:extLst>
          </p:cNvPr>
          <p:cNvSpPr>
            <a:spLocks noGrp="1"/>
          </p:cNvSpPr>
          <p:nvPr>
            <p:ph sz="quarter" idx="10"/>
          </p:nvPr>
        </p:nvSpPr>
        <p:spPr>
          <a:xfrm>
            <a:off x="925749" y="3144461"/>
            <a:ext cx="10515600" cy="2208178"/>
          </a:xfrm>
        </p:spPr>
        <p:txBody>
          <a:bodyPr numCol="2">
            <a:normAutofit/>
          </a:bodyPr>
          <a:lstStyle/>
          <a:p>
            <a:pPr marL="342900" indent="-342900">
              <a:buFont typeface="Arial" panose="020B0604020202020204" pitchFamily="34" charset="0"/>
              <a:buChar char="•"/>
            </a:pPr>
            <a:r>
              <a:rPr lang="en-US" sz="1800"/>
              <a:t>No</a:t>
            </a:r>
          </a:p>
          <a:p>
            <a:pPr marL="342900" indent="-342900">
              <a:buFont typeface="Arial" panose="020B0604020202020204" pitchFamily="34" charset="0"/>
              <a:buChar char="•"/>
            </a:pPr>
            <a:r>
              <a:rPr lang="en-US" sz="1800"/>
              <a:t>Yes-Adult Trauma</a:t>
            </a:r>
          </a:p>
          <a:p>
            <a:pPr marL="342900" indent="-342900">
              <a:buFont typeface="Arial" panose="020B0604020202020204" pitchFamily="34" charset="0"/>
              <a:buChar char="•"/>
            </a:pPr>
            <a:r>
              <a:rPr lang="en-US" sz="1800"/>
              <a:t>Yes-Cardiac Arrest</a:t>
            </a:r>
          </a:p>
          <a:p>
            <a:pPr marL="342900" indent="-342900">
              <a:buFont typeface="Arial" panose="020B0604020202020204" pitchFamily="34" charset="0"/>
              <a:buChar char="•"/>
            </a:pPr>
            <a:r>
              <a:rPr lang="en-US" sz="1800"/>
              <a:t>Yes-Obstetrics</a:t>
            </a:r>
          </a:p>
          <a:p>
            <a:pPr marL="342900" indent="-342900">
              <a:buFont typeface="Arial" panose="020B0604020202020204" pitchFamily="34" charset="0"/>
              <a:buChar char="•"/>
            </a:pPr>
            <a:r>
              <a:rPr lang="en-US" sz="1800"/>
              <a:t>Yes-Other</a:t>
            </a:r>
          </a:p>
          <a:p>
            <a:pPr marL="342900" indent="-342900">
              <a:buFont typeface="Arial" panose="020B0604020202020204" pitchFamily="34" charset="0"/>
              <a:buChar char="•"/>
            </a:pPr>
            <a:r>
              <a:rPr lang="en-US" sz="1800"/>
              <a:t>Yes-Pediatric Trauma</a:t>
            </a:r>
          </a:p>
          <a:p>
            <a:pPr marL="342900" indent="-342900">
              <a:buFont typeface="Arial" panose="020B0604020202020204" pitchFamily="34" charset="0"/>
              <a:buChar char="•"/>
            </a:pPr>
            <a:r>
              <a:rPr lang="en-US" sz="1800"/>
              <a:t>Yes-STEMI</a:t>
            </a:r>
          </a:p>
          <a:p>
            <a:pPr marL="342900" indent="-342900">
              <a:buFont typeface="Arial" panose="020B0604020202020204" pitchFamily="34" charset="0"/>
              <a:buChar char="•"/>
            </a:pPr>
            <a:r>
              <a:rPr lang="en-US" sz="1800"/>
              <a:t>Yes-Stroke</a:t>
            </a:r>
          </a:p>
          <a:p>
            <a:pPr marL="342900" indent="-342900">
              <a:buFont typeface="Arial" panose="020B0604020202020204" pitchFamily="34" charset="0"/>
              <a:buChar char="•"/>
            </a:pPr>
            <a:r>
              <a:rPr lang="en-US" sz="1800"/>
              <a:t>Yes-Trauma (General)</a:t>
            </a:r>
          </a:p>
          <a:p>
            <a:pPr marL="342900" indent="-342900">
              <a:buFont typeface="Arial" panose="020B0604020202020204" pitchFamily="34" charset="0"/>
              <a:buChar char="•"/>
            </a:pPr>
            <a:r>
              <a:rPr lang="en-US" sz="1800"/>
              <a:t>Yes-Sepsis </a:t>
            </a:r>
          </a:p>
        </p:txBody>
      </p:sp>
      <p:sp>
        <p:nvSpPr>
          <p:cNvPr id="4" name="Title 3">
            <a:extLst>
              <a:ext uri="{FF2B5EF4-FFF2-40B4-BE49-F238E27FC236}">
                <a16:creationId xmlns:a16="http://schemas.microsoft.com/office/drawing/2014/main" id="{1738B999-1FCB-F226-DAE5-6FBFD87743F5}"/>
              </a:ext>
            </a:extLst>
          </p:cNvPr>
          <p:cNvSpPr>
            <a:spLocks noGrp="1"/>
          </p:cNvSpPr>
          <p:nvPr>
            <p:ph type="title"/>
          </p:nvPr>
        </p:nvSpPr>
        <p:spPr/>
        <p:txBody>
          <a:bodyPr>
            <a:normAutofit fontScale="90000"/>
          </a:bodyPr>
          <a:lstStyle/>
          <a:p>
            <a:r>
              <a:rPr lang="en-US" sz="3600"/>
              <a:t>Destination Team Pre-Arrival Alert or Activation </a:t>
            </a:r>
            <a:r>
              <a:rPr lang="en-US" sz="2000"/>
              <a:t>(eDisposition.24)</a:t>
            </a:r>
            <a:endParaRPr lang="en-US"/>
          </a:p>
        </p:txBody>
      </p:sp>
      <p:sp>
        <p:nvSpPr>
          <p:cNvPr id="6" name="TextBox 5">
            <a:extLst>
              <a:ext uri="{FF2B5EF4-FFF2-40B4-BE49-F238E27FC236}">
                <a16:creationId xmlns:a16="http://schemas.microsoft.com/office/drawing/2014/main" id="{CAC8B3A9-40EC-8AAD-A509-7E1185025891}"/>
              </a:ext>
            </a:extLst>
          </p:cNvPr>
          <p:cNvSpPr txBox="1"/>
          <p:nvPr/>
        </p:nvSpPr>
        <p:spPr>
          <a:xfrm>
            <a:off x="838200" y="1593788"/>
            <a:ext cx="10515600" cy="1015663"/>
          </a:xfrm>
          <a:prstGeom prst="rect">
            <a:avLst/>
          </a:prstGeom>
          <a:noFill/>
        </p:spPr>
        <p:txBody>
          <a:bodyPr wrap="square" rtlCol="0">
            <a:spAutoFit/>
          </a:bodyPr>
          <a:lstStyle/>
          <a:p>
            <a:r>
              <a:rPr lang="en-US" sz="2000" b="0" i="0">
                <a:solidFill>
                  <a:srgbClr val="000000"/>
                </a:solidFill>
                <a:effectLst/>
                <a:latin typeface="Segoe UI" panose="020B0502040204020203" pitchFamily="34" charset="0"/>
                <a:cs typeface="Segoe UI" panose="020B0502040204020203" pitchFamily="34" charset="0"/>
              </a:rPr>
              <a:t>Indication that an alert (or activation) was called by EMS to the appropriate destination healthcare facility team. The alert (or activation) should occur prior to the EMS Unit arrival at the destination with the patient.</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996710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41EF20-497C-B21F-07C2-792D5B778A12}"/>
              </a:ext>
            </a:extLst>
          </p:cNvPr>
          <p:cNvSpPr>
            <a:spLocks noGrp="1"/>
          </p:cNvSpPr>
          <p:nvPr>
            <p:ph sz="quarter" idx="10"/>
          </p:nvPr>
        </p:nvSpPr>
        <p:spPr/>
        <p:txBody>
          <a:bodyPr/>
          <a:lstStyle/>
          <a:p>
            <a:r>
              <a:rPr lang="en-US" sz="2000" b="0" i="0">
                <a:solidFill>
                  <a:srgbClr val="000000"/>
                </a:solidFill>
                <a:effectLst/>
              </a:rPr>
              <a:t>The date and time the </a:t>
            </a:r>
            <a:r>
              <a:rPr lang="en-US" sz="2000" b="1" i="0">
                <a:solidFill>
                  <a:srgbClr val="000000"/>
                </a:solidFill>
                <a:effectLst/>
              </a:rPr>
              <a:t>symptom</a:t>
            </a:r>
            <a:r>
              <a:rPr lang="en-US" sz="2000" b="0" i="0">
                <a:solidFill>
                  <a:srgbClr val="000000"/>
                </a:solidFill>
                <a:effectLst/>
              </a:rPr>
              <a:t> began (or was discovered) as it relates to this EMS event. This is described or estimated by the patient, family, and/or healthcare professionals.</a:t>
            </a:r>
            <a:endParaRPr lang="en-US" sz="2000"/>
          </a:p>
          <a:p>
            <a:endParaRPr lang="en-US"/>
          </a:p>
          <a:p>
            <a:r>
              <a:rPr lang="en-US" sz="2000">
                <a:solidFill>
                  <a:srgbClr val="000000"/>
                </a:solidFill>
              </a:rPr>
              <a:t>* This is when the patient’s symptoms began</a:t>
            </a:r>
          </a:p>
          <a:p>
            <a:endParaRPr lang="en-US"/>
          </a:p>
        </p:txBody>
      </p:sp>
      <p:sp>
        <p:nvSpPr>
          <p:cNvPr id="4" name="Title 3">
            <a:extLst>
              <a:ext uri="{FF2B5EF4-FFF2-40B4-BE49-F238E27FC236}">
                <a16:creationId xmlns:a16="http://schemas.microsoft.com/office/drawing/2014/main" id="{D5B8094A-1268-B6BC-A1FD-05367E98E545}"/>
              </a:ext>
            </a:extLst>
          </p:cNvPr>
          <p:cNvSpPr>
            <a:spLocks noGrp="1"/>
          </p:cNvSpPr>
          <p:nvPr>
            <p:ph type="title"/>
          </p:nvPr>
        </p:nvSpPr>
        <p:spPr/>
        <p:txBody>
          <a:bodyPr>
            <a:normAutofit fontScale="90000"/>
          </a:bodyPr>
          <a:lstStyle/>
          <a:p>
            <a:r>
              <a:rPr lang="en-US"/>
              <a:t>Date/Time of Symptom Onset </a:t>
            </a:r>
            <a:r>
              <a:rPr lang="en-US" sz="2800"/>
              <a:t>(eSituation.01)</a:t>
            </a:r>
            <a:endParaRPr lang="en-US"/>
          </a:p>
        </p:txBody>
      </p:sp>
    </p:spTree>
    <p:extLst>
      <p:ext uri="{BB962C8B-B14F-4D97-AF65-F5344CB8AC3E}">
        <p14:creationId xmlns:p14="http://schemas.microsoft.com/office/powerpoint/2010/main" val="17169707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ABFD4E-B010-4856-4E1A-4911732ED42E}"/>
              </a:ext>
            </a:extLst>
          </p:cNvPr>
          <p:cNvSpPr>
            <a:spLocks noGrp="1"/>
          </p:cNvSpPr>
          <p:nvPr>
            <p:ph sz="quarter" idx="10"/>
          </p:nvPr>
        </p:nvSpPr>
        <p:spPr/>
        <p:txBody>
          <a:bodyPr/>
          <a:lstStyle/>
          <a:p>
            <a:r>
              <a:rPr lang="en-US"/>
              <a:t>The estimated date and time the patient was last known to be well or in their usual state of health. This is described or estimated by the patient, family, and/or bystanders.</a:t>
            </a:r>
            <a:br>
              <a:rPr lang="en-US"/>
            </a:br>
            <a:endParaRPr lang="en-US"/>
          </a:p>
          <a:p>
            <a:r>
              <a:rPr lang="en-US" sz="2400">
                <a:solidFill>
                  <a:srgbClr val="000000"/>
                </a:solidFill>
              </a:rPr>
              <a:t>* This is when the patient was last seen in their “normal state”</a:t>
            </a:r>
          </a:p>
          <a:p>
            <a:endParaRPr lang="en-US"/>
          </a:p>
        </p:txBody>
      </p:sp>
      <p:sp>
        <p:nvSpPr>
          <p:cNvPr id="4" name="Title 3">
            <a:extLst>
              <a:ext uri="{FF2B5EF4-FFF2-40B4-BE49-F238E27FC236}">
                <a16:creationId xmlns:a16="http://schemas.microsoft.com/office/drawing/2014/main" id="{78D4EE8D-C1A1-825A-8D91-9DF10621BFDE}"/>
              </a:ext>
            </a:extLst>
          </p:cNvPr>
          <p:cNvSpPr>
            <a:spLocks noGrp="1"/>
          </p:cNvSpPr>
          <p:nvPr>
            <p:ph type="title"/>
          </p:nvPr>
        </p:nvSpPr>
        <p:spPr/>
        <p:txBody>
          <a:bodyPr>
            <a:normAutofit fontScale="90000"/>
          </a:bodyPr>
          <a:lstStyle/>
          <a:p>
            <a:r>
              <a:rPr lang="en-US"/>
              <a:t>Date/Time Last Known Well </a:t>
            </a:r>
            <a:r>
              <a:rPr lang="en-US" sz="2800"/>
              <a:t>(eSituation.18)</a:t>
            </a:r>
            <a:endParaRPr lang="en-US"/>
          </a:p>
        </p:txBody>
      </p:sp>
      <p:pic>
        <p:nvPicPr>
          <p:cNvPr id="6" name="Picture 5">
            <a:extLst>
              <a:ext uri="{FF2B5EF4-FFF2-40B4-BE49-F238E27FC236}">
                <a16:creationId xmlns:a16="http://schemas.microsoft.com/office/drawing/2014/main" id="{B9BD67CE-261E-F0F6-4E16-8702AF19B79F}"/>
              </a:ext>
            </a:extLst>
          </p:cNvPr>
          <p:cNvPicPr>
            <a:picLocks noChangeAspect="1"/>
          </p:cNvPicPr>
          <p:nvPr/>
        </p:nvPicPr>
        <p:blipFill>
          <a:blip r:embed="rId2"/>
          <a:stretch>
            <a:fillRect/>
          </a:stretch>
        </p:blipFill>
        <p:spPr>
          <a:xfrm>
            <a:off x="744717" y="4553364"/>
            <a:ext cx="10845879" cy="1559202"/>
          </a:xfrm>
          <a:prstGeom prst="rect">
            <a:avLst/>
          </a:prstGeom>
        </p:spPr>
      </p:pic>
      <p:sp>
        <p:nvSpPr>
          <p:cNvPr id="3" name="TextBox 2">
            <a:extLst>
              <a:ext uri="{FF2B5EF4-FFF2-40B4-BE49-F238E27FC236}">
                <a16:creationId xmlns:a16="http://schemas.microsoft.com/office/drawing/2014/main" id="{AD051F27-D676-B935-B6BF-A1AB809006C1}"/>
              </a:ext>
            </a:extLst>
          </p:cNvPr>
          <p:cNvSpPr txBox="1"/>
          <p:nvPr/>
        </p:nvSpPr>
        <p:spPr>
          <a:xfrm>
            <a:off x="3307967" y="4676936"/>
            <a:ext cx="3978952" cy="338554"/>
          </a:xfrm>
          <a:prstGeom prst="rect">
            <a:avLst/>
          </a:prstGeom>
          <a:noFill/>
        </p:spPr>
        <p:txBody>
          <a:bodyPr wrap="square" rtlCol="0">
            <a:spAutoFit/>
          </a:bodyPr>
          <a:lstStyle/>
          <a:p>
            <a:r>
              <a:rPr lang="en-US" sz="1600" b="1" dirty="0">
                <a:solidFill>
                  <a:srgbClr val="FF0000"/>
                </a:solidFill>
              </a:rPr>
              <a:t>Additional information to the definition</a:t>
            </a:r>
          </a:p>
        </p:txBody>
      </p:sp>
    </p:spTree>
    <p:extLst>
      <p:ext uri="{BB962C8B-B14F-4D97-AF65-F5344CB8AC3E}">
        <p14:creationId xmlns:p14="http://schemas.microsoft.com/office/powerpoint/2010/main" val="1652162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02E762-D2D9-1D9C-F5AB-149647F71A02}"/>
              </a:ext>
            </a:extLst>
          </p:cNvPr>
          <p:cNvSpPr>
            <a:spLocks noGrp="1"/>
          </p:cNvSpPr>
          <p:nvPr>
            <p:ph sz="quarter" idx="10"/>
          </p:nvPr>
        </p:nvSpPr>
        <p:spPr/>
        <p:txBody>
          <a:bodyPr>
            <a:normAutofit fontScale="92500" lnSpcReduction="20000"/>
          </a:bodyPr>
          <a:lstStyle/>
          <a:p>
            <a:pPr marL="1885950" lvl="3" indent="-285750"/>
            <a:endParaRPr lang="en-US"/>
          </a:p>
          <a:p>
            <a:r>
              <a:rPr lang="en-US"/>
              <a:t>The National objectives for these changes are to: </a:t>
            </a:r>
          </a:p>
          <a:p>
            <a:pPr marL="1028700" lvl="1" indent="-342900"/>
            <a:r>
              <a:rPr lang="en-US" sz="2000" dirty="0">
                <a:latin typeface="Segoe UI" panose="020B0502040204020203" pitchFamily="34" charset="0"/>
                <a:cs typeface="Segoe UI" panose="020B0502040204020203" pitchFamily="34" charset="0"/>
              </a:rPr>
              <a:t>Reduce less data entry errors </a:t>
            </a:r>
          </a:p>
          <a:p>
            <a:pPr marL="1028700" lvl="1" indent="-342900"/>
            <a:r>
              <a:rPr lang="en-US" sz="2000" dirty="0">
                <a:latin typeface="Segoe UI" panose="020B0502040204020203" pitchFamily="34" charset="0"/>
                <a:cs typeface="Segoe UI" panose="020B0502040204020203" pitchFamily="34" charset="0"/>
              </a:rPr>
              <a:t>Make data collection more intuitive, usable, and exchangeable </a:t>
            </a:r>
          </a:p>
          <a:p>
            <a:pPr marL="1028700" lvl="1" indent="-342900"/>
            <a:r>
              <a:rPr lang="en-US" sz="2000" dirty="0">
                <a:latin typeface="Segoe UI" panose="020B0502040204020203" pitchFamily="34" charset="0"/>
                <a:cs typeface="Segoe UI" panose="020B0502040204020203" pitchFamily="34" charset="0"/>
              </a:rPr>
              <a:t>Increase in data accuracy </a:t>
            </a:r>
          </a:p>
          <a:p>
            <a:endParaRPr lang="en-US"/>
          </a:p>
          <a:p>
            <a:r>
              <a:rPr lang="en-US"/>
              <a:t>Our goal with implementing these changes is to: </a:t>
            </a:r>
          </a:p>
          <a:p>
            <a:pPr marL="1028700" lvl="1" indent="-342900"/>
            <a:r>
              <a:rPr lang="en-US" sz="2000" dirty="0">
                <a:latin typeface="Segoe UI" panose="020B0502040204020203" pitchFamily="34" charset="0"/>
                <a:cs typeface="Segoe UI" panose="020B0502040204020203" pitchFamily="34" charset="0"/>
              </a:rPr>
              <a:t>Maintain National compliance</a:t>
            </a:r>
          </a:p>
          <a:p>
            <a:pPr marL="1028700" lvl="1" indent="-342900"/>
            <a:r>
              <a:rPr lang="en-US" sz="2000" dirty="0">
                <a:latin typeface="Segoe UI" panose="020B0502040204020203" pitchFamily="34" charset="0"/>
                <a:cs typeface="Segoe UI" panose="020B0502040204020203" pitchFamily="34" charset="0"/>
              </a:rPr>
              <a:t>Improve users’ ability to effortlessly navigate through the incident record</a:t>
            </a:r>
          </a:p>
          <a:p>
            <a:pPr marL="1028700" lvl="1" indent="-342900"/>
            <a:r>
              <a:rPr lang="en-US" sz="2000" dirty="0">
                <a:latin typeface="Segoe UI" panose="020B0502040204020203" pitchFamily="34" charset="0"/>
                <a:cs typeface="Segoe UI" panose="020B0502040204020203" pitchFamily="34" charset="0"/>
              </a:rPr>
              <a:t>Reduce provider frustrations with lengthy documentation</a:t>
            </a:r>
          </a:p>
          <a:p>
            <a:pPr marL="1028700" lvl="1" indent="-342900"/>
            <a:r>
              <a:rPr lang="en-US" sz="2000" dirty="0">
                <a:latin typeface="Segoe UI" panose="020B0502040204020203" pitchFamily="34" charset="0"/>
                <a:cs typeface="Segoe UI" panose="020B0502040204020203" pitchFamily="34" charset="0"/>
              </a:rPr>
              <a:t>Better incident flow </a:t>
            </a:r>
          </a:p>
          <a:p>
            <a:pPr lvl="1" indent="0">
              <a:buNone/>
            </a:pPr>
            <a:endParaRPr lang="en-US" sz="2000"/>
          </a:p>
          <a:p>
            <a:pPr marL="1028700" lvl="1" indent="-342900"/>
            <a:endParaRPr lang="en-US" sz="2000"/>
          </a:p>
          <a:p>
            <a:endParaRPr lang="en-US"/>
          </a:p>
        </p:txBody>
      </p:sp>
      <p:sp>
        <p:nvSpPr>
          <p:cNvPr id="3" name="Title 2">
            <a:extLst>
              <a:ext uri="{FF2B5EF4-FFF2-40B4-BE49-F238E27FC236}">
                <a16:creationId xmlns:a16="http://schemas.microsoft.com/office/drawing/2014/main" id="{77C62DB7-1ACC-70B0-5684-ADB9C40D1E3E}"/>
              </a:ext>
            </a:extLst>
          </p:cNvPr>
          <p:cNvSpPr>
            <a:spLocks noGrp="1"/>
          </p:cNvSpPr>
          <p:nvPr>
            <p:ph type="title"/>
          </p:nvPr>
        </p:nvSpPr>
        <p:spPr/>
        <p:txBody>
          <a:bodyPr>
            <a:normAutofit fontScale="90000"/>
          </a:bodyPr>
          <a:lstStyle/>
          <a:p>
            <a:r>
              <a:rPr lang="en-US"/>
              <a:t>Why Transition to NEMSIS v3.5?</a:t>
            </a:r>
          </a:p>
        </p:txBody>
      </p:sp>
    </p:spTree>
    <p:extLst>
      <p:ext uri="{BB962C8B-B14F-4D97-AF65-F5344CB8AC3E}">
        <p14:creationId xmlns:p14="http://schemas.microsoft.com/office/powerpoint/2010/main" val="4038856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E27937-C8CB-F103-6BD8-874D377378F5}"/>
              </a:ext>
            </a:extLst>
          </p:cNvPr>
          <p:cNvSpPr>
            <a:spLocks noGrp="1"/>
          </p:cNvSpPr>
          <p:nvPr>
            <p:ph sz="quarter" idx="10"/>
          </p:nvPr>
        </p:nvSpPr>
        <p:spPr/>
        <p:txBody>
          <a:bodyPr/>
          <a:lstStyle/>
          <a:p>
            <a:r>
              <a:rPr lang="en-US"/>
              <a:t>The date/time that patient care was transferred to the destination healthcare staff.</a:t>
            </a:r>
          </a:p>
        </p:txBody>
      </p:sp>
      <p:sp>
        <p:nvSpPr>
          <p:cNvPr id="4" name="Title 3">
            <a:extLst>
              <a:ext uri="{FF2B5EF4-FFF2-40B4-BE49-F238E27FC236}">
                <a16:creationId xmlns:a16="http://schemas.microsoft.com/office/drawing/2014/main" id="{FF1BAD0A-3A64-5E39-514E-751AD61DA302}"/>
              </a:ext>
            </a:extLst>
          </p:cNvPr>
          <p:cNvSpPr>
            <a:spLocks noGrp="1"/>
          </p:cNvSpPr>
          <p:nvPr>
            <p:ph type="title"/>
          </p:nvPr>
        </p:nvSpPr>
        <p:spPr/>
        <p:txBody>
          <a:bodyPr>
            <a:normAutofit fontScale="90000"/>
          </a:bodyPr>
          <a:lstStyle/>
          <a:p>
            <a:r>
              <a:rPr lang="en-US" sz="3600"/>
              <a:t>Destination Patient Transfer of Care Date/Time</a:t>
            </a:r>
            <a:r>
              <a:rPr lang="en-US"/>
              <a:t> </a:t>
            </a:r>
            <a:r>
              <a:rPr lang="en-US" sz="3100"/>
              <a:t>(eTimes.12)</a:t>
            </a:r>
            <a:endParaRPr lang="en-US"/>
          </a:p>
        </p:txBody>
      </p:sp>
      <p:pic>
        <p:nvPicPr>
          <p:cNvPr id="8" name="Picture 7">
            <a:extLst>
              <a:ext uri="{FF2B5EF4-FFF2-40B4-BE49-F238E27FC236}">
                <a16:creationId xmlns:a16="http://schemas.microsoft.com/office/drawing/2014/main" id="{1D959E58-A375-A778-C266-279FB1037D71}"/>
              </a:ext>
            </a:extLst>
          </p:cNvPr>
          <p:cNvPicPr>
            <a:picLocks noChangeAspect="1"/>
          </p:cNvPicPr>
          <p:nvPr/>
        </p:nvPicPr>
        <p:blipFill>
          <a:blip r:embed="rId3"/>
          <a:stretch>
            <a:fillRect/>
          </a:stretch>
        </p:blipFill>
        <p:spPr>
          <a:xfrm>
            <a:off x="838200" y="5256946"/>
            <a:ext cx="10515600" cy="1075330"/>
          </a:xfrm>
          <a:prstGeom prst="rect">
            <a:avLst/>
          </a:prstGeom>
        </p:spPr>
      </p:pic>
      <p:pic>
        <p:nvPicPr>
          <p:cNvPr id="6" name="Picture 5">
            <a:extLst>
              <a:ext uri="{FF2B5EF4-FFF2-40B4-BE49-F238E27FC236}">
                <a16:creationId xmlns:a16="http://schemas.microsoft.com/office/drawing/2014/main" id="{C0158DA8-BAEC-F17D-02E8-C978B424690C}"/>
              </a:ext>
            </a:extLst>
          </p:cNvPr>
          <p:cNvPicPr>
            <a:picLocks noChangeAspect="1"/>
          </p:cNvPicPr>
          <p:nvPr/>
        </p:nvPicPr>
        <p:blipFill>
          <a:blip r:embed="rId4"/>
          <a:stretch>
            <a:fillRect/>
          </a:stretch>
        </p:blipFill>
        <p:spPr>
          <a:xfrm>
            <a:off x="4064000" y="2475839"/>
            <a:ext cx="3705742" cy="2534004"/>
          </a:xfrm>
          <a:prstGeom prst="rect">
            <a:avLst/>
          </a:prstGeom>
        </p:spPr>
      </p:pic>
      <p:sp>
        <p:nvSpPr>
          <p:cNvPr id="7" name="Rectangle: Rounded Corners 6">
            <a:extLst>
              <a:ext uri="{FF2B5EF4-FFF2-40B4-BE49-F238E27FC236}">
                <a16:creationId xmlns:a16="http://schemas.microsoft.com/office/drawing/2014/main" id="{A8E9C5A6-95E1-5DB1-4AC9-259EC191308E}"/>
              </a:ext>
            </a:extLst>
          </p:cNvPr>
          <p:cNvSpPr/>
          <p:nvPr/>
        </p:nvSpPr>
        <p:spPr>
          <a:xfrm>
            <a:off x="4181383" y="3346882"/>
            <a:ext cx="3116062" cy="914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DA668EC-BAB7-8B7F-0B6A-BD66E3437ACC}"/>
              </a:ext>
            </a:extLst>
          </p:cNvPr>
          <p:cNvSpPr txBox="1"/>
          <p:nvPr/>
        </p:nvSpPr>
        <p:spPr>
          <a:xfrm>
            <a:off x="8700940" y="3065418"/>
            <a:ext cx="2215299" cy="1477328"/>
          </a:xfrm>
          <a:prstGeom prst="rect">
            <a:avLst/>
          </a:prstGeom>
          <a:noFill/>
          <a:ln w="28575">
            <a:solidFill>
              <a:schemeClr val="accent5"/>
            </a:solidFill>
          </a:ln>
        </p:spPr>
        <p:txBody>
          <a:bodyPr wrap="square" rtlCol="0">
            <a:spAutoFit/>
          </a:bodyPr>
          <a:lstStyle/>
          <a:p>
            <a:pPr algn="ctr"/>
            <a:r>
              <a:rPr lang="en-US"/>
              <a:t>This transfer of care time may not coincide with the time of signature at the receiving facility.</a:t>
            </a:r>
          </a:p>
        </p:txBody>
      </p:sp>
    </p:spTree>
    <p:extLst>
      <p:ext uri="{BB962C8B-B14F-4D97-AF65-F5344CB8AC3E}">
        <p14:creationId xmlns:p14="http://schemas.microsoft.com/office/powerpoint/2010/main" val="172671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grpId="1" nodeType="clickEffect">
                                  <p:stCondLst>
                                    <p:cond delay="0"/>
                                  </p:stCondLst>
                                  <p:childTnLst>
                                    <p:animScale>
                                      <p:cBhvr>
                                        <p:cTn id="12"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omputer&#10;&#10;Description automatically generated with medium confidence">
            <a:extLst>
              <a:ext uri="{FF2B5EF4-FFF2-40B4-BE49-F238E27FC236}">
                <a16:creationId xmlns:a16="http://schemas.microsoft.com/office/drawing/2014/main" id="{B9A4013B-A789-6AB5-477C-F2548D03836A}"/>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254574" y="1784350"/>
            <a:ext cx="9682851" cy="4437063"/>
          </a:xfrm>
          <a:noFill/>
        </p:spPr>
      </p:pic>
      <p:sp>
        <p:nvSpPr>
          <p:cNvPr id="4" name="Title 3">
            <a:extLst>
              <a:ext uri="{FF2B5EF4-FFF2-40B4-BE49-F238E27FC236}">
                <a16:creationId xmlns:a16="http://schemas.microsoft.com/office/drawing/2014/main" id="{76057057-60F0-A4B5-5403-62FC4EA2AA0D}"/>
              </a:ext>
            </a:extLst>
          </p:cNvPr>
          <p:cNvSpPr>
            <a:spLocks noGrp="1"/>
          </p:cNvSpPr>
          <p:nvPr>
            <p:ph type="title"/>
          </p:nvPr>
        </p:nvSpPr>
        <p:spPr/>
        <p:txBody>
          <a:bodyPr>
            <a:normAutofit fontScale="90000"/>
          </a:bodyPr>
          <a:lstStyle/>
          <a:p>
            <a:r>
              <a:rPr lang="en-US"/>
              <a:t>APOT: Calendar Year 2022</a:t>
            </a:r>
          </a:p>
        </p:txBody>
      </p:sp>
    </p:spTree>
    <p:extLst>
      <p:ext uri="{BB962C8B-B14F-4D97-AF65-F5344CB8AC3E}">
        <p14:creationId xmlns:p14="http://schemas.microsoft.com/office/powerpoint/2010/main" val="36747610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 Teams&#10;&#10;Description automatically generated">
            <a:extLst>
              <a:ext uri="{FF2B5EF4-FFF2-40B4-BE49-F238E27FC236}">
                <a16:creationId xmlns:a16="http://schemas.microsoft.com/office/drawing/2014/main" id="{75C177FD-88FE-877F-193B-EB6303A8719D}"/>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838200" y="1848480"/>
            <a:ext cx="10515600" cy="4308802"/>
          </a:xfrm>
        </p:spPr>
      </p:pic>
      <p:sp>
        <p:nvSpPr>
          <p:cNvPr id="3" name="Title 2">
            <a:extLst>
              <a:ext uri="{FF2B5EF4-FFF2-40B4-BE49-F238E27FC236}">
                <a16:creationId xmlns:a16="http://schemas.microsoft.com/office/drawing/2014/main" id="{279A7739-EF9C-127C-3901-48E35CB070AD}"/>
              </a:ext>
            </a:extLst>
          </p:cNvPr>
          <p:cNvSpPr>
            <a:spLocks noGrp="1"/>
          </p:cNvSpPr>
          <p:nvPr>
            <p:ph type="title"/>
          </p:nvPr>
        </p:nvSpPr>
        <p:spPr/>
        <p:txBody>
          <a:bodyPr>
            <a:normAutofit fontScale="90000"/>
          </a:bodyPr>
          <a:lstStyle/>
          <a:p>
            <a:r>
              <a:rPr lang="en-US"/>
              <a:t>APOT: Jan – March 2023</a:t>
            </a:r>
          </a:p>
        </p:txBody>
      </p:sp>
    </p:spTree>
    <p:extLst>
      <p:ext uri="{BB962C8B-B14F-4D97-AF65-F5344CB8AC3E}">
        <p14:creationId xmlns:p14="http://schemas.microsoft.com/office/powerpoint/2010/main" val="13193479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41235D-FA9F-6FF5-6237-713540DA963B}"/>
              </a:ext>
            </a:extLst>
          </p:cNvPr>
          <p:cNvSpPr>
            <a:spLocks noGrp="1"/>
          </p:cNvSpPr>
          <p:nvPr>
            <p:ph sz="quarter" idx="10"/>
          </p:nvPr>
        </p:nvSpPr>
        <p:spPr/>
        <p:txBody>
          <a:bodyPr>
            <a:normAutofit lnSpcReduction="10000"/>
          </a:bodyPr>
          <a:lstStyle/>
          <a:p>
            <a:r>
              <a:rPr lang="en-US" b="1"/>
              <a:t>Patient Offload</a:t>
            </a:r>
            <a:r>
              <a:rPr lang="en-US"/>
              <a:t>: is the difference in minutes between the time of the patient arrival at destination (eTimes.11) and the time of patient transfer of care (eTimes.12).</a:t>
            </a:r>
          </a:p>
          <a:p>
            <a:endParaRPr lang="en-US" sz="900"/>
          </a:p>
          <a:p>
            <a:endParaRPr lang="en-US" sz="900"/>
          </a:p>
          <a:p>
            <a:r>
              <a:rPr lang="en-US" sz="1800"/>
              <a:t>Notes:</a:t>
            </a:r>
          </a:p>
          <a:p>
            <a:pPr marL="285750" indent="-285750">
              <a:buFont typeface="Arial" panose="020B0604020202020204" pitchFamily="34" charset="0"/>
              <a:buChar char="•"/>
            </a:pPr>
            <a:r>
              <a:rPr lang="en-US" sz="1800"/>
              <a:t>etimes.11-</a:t>
            </a:r>
            <a:r>
              <a:rPr lang="en-US" sz="1800" b="1"/>
              <a:t>Patient Arrived at Destination</a:t>
            </a:r>
            <a:r>
              <a:rPr lang="en-US" sz="1800"/>
              <a:t> = The date/time the responding unit arrived with the patient at the destination or transfer point.</a:t>
            </a:r>
          </a:p>
          <a:p>
            <a:pPr marL="285750" indent="-285750">
              <a:buFont typeface="Arial" panose="020B0604020202020204" pitchFamily="34" charset="0"/>
              <a:buChar char="•"/>
            </a:pPr>
            <a:r>
              <a:rPr lang="en-US" sz="1800"/>
              <a:t>etimes.12 – </a:t>
            </a:r>
            <a:r>
              <a:rPr lang="en-US" sz="1800" b="1"/>
              <a:t>Time of Patient Transfer of Care</a:t>
            </a:r>
            <a:r>
              <a:rPr lang="en-US" sz="1800"/>
              <a:t> = The date/time that patient care was transferred to the destination healthcare staff.</a:t>
            </a:r>
          </a:p>
          <a:p>
            <a:pPr marL="285750" indent="-285750">
              <a:buFont typeface="Arial" panose="020B0604020202020204" pitchFamily="34" charset="0"/>
              <a:buChar char="•"/>
            </a:pPr>
            <a:r>
              <a:rPr lang="en-US" sz="1800"/>
              <a:t>etimes.13 - Unit Back in Service Date/Time = The date/time the unit back was back in service and available for response (finished with call, but not necessarily back in home location).</a:t>
            </a:r>
          </a:p>
          <a:p>
            <a:pPr marL="285750" indent="-285750">
              <a:buFont typeface="Arial" panose="020B0604020202020204" pitchFamily="34" charset="0"/>
              <a:buChar char="•"/>
            </a:pPr>
            <a:r>
              <a:rPr lang="en-US" sz="1800"/>
              <a:t>If arrival at destination (etimes.11) or time of patient transfer of care (etimes.12) is missing from the record, then APOT can’t be computed, and the record will be counted in the “Not Reported” count</a:t>
            </a:r>
          </a:p>
        </p:txBody>
      </p:sp>
      <p:sp>
        <p:nvSpPr>
          <p:cNvPr id="4" name="Title 3">
            <a:extLst>
              <a:ext uri="{FF2B5EF4-FFF2-40B4-BE49-F238E27FC236}">
                <a16:creationId xmlns:a16="http://schemas.microsoft.com/office/drawing/2014/main" id="{6C738817-DF6F-522D-D00D-341558D6B85C}"/>
              </a:ext>
            </a:extLst>
          </p:cNvPr>
          <p:cNvSpPr>
            <a:spLocks noGrp="1"/>
          </p:cNvSpPr>
          <p:nvPr>
            <p:ph type="title"/>
          </p:nvPr>
        </p:nvSpPr>
        <p:spPr/>
        <p:txBody>
          <a:bodyPr>
            <a:normAutofit fontScale="90000"/>
          </a:bodyPr>
          <a:lstStyle/>
          <a:p>
            <a:r>
              <a:rPr lang="en-US"/>
              <a:t>Ambulance Patient Offload Time (APOT) </a:t>
            </a:r>
          </a:p>
        </p:txBody>
      </p:sp>
    </p:spTree>
    <p:extLst>
      <p:ext uri="{BB962C8B-B14F-4D97-AF65-F5344CB8AC3E}">
        <p14:creationId xmlns:p14="http://schemas.microsoft.com/office/powerpoint/2010/main" val="41211874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D3236A7-FFF1-C48B-E69E-E896ED7231DF}"/>
              </a:ext>
            </a:extLst>
          </p:cNvPr>
          <p:cNvPicPr>
            <a:picLocks noGrp="1" noChangeAspect="1"/>
          </p:cNvPicPr>
          <p:nvPr>
            <p:ph sz="quarter" idx="10"/>
          </p:nvPr>
        </p:nvPicPr>
        <p:blipFill rotWithShape="1">
          <a:blip r:embed="rId2"/>
          <a:stretch/>
        </p:blipFill>
        <p:spPr>
          <a:xfrm>
            <a:off x="978708" y="1731523"/>
            <a:ext cx="10375092" cy="2752927"/>
          </a:xfrm>
        </p:spPr>
      </p:pic>
      <p:sp>
        <p:nvSpPr>
          <p:cNvPr id="4" name="Title 3">
            <a:extLst>
              <a:ext uri="{FF2B5EF4-FFF2-40B4-BE49-F238E27FC236}">
                <a16:creationId xmlns:a16="http://schemas.microsoft.com/office/drawing/2014/main" id="{79167F0B-7A88-DA19-D05A-B600360BBD8C}"/>
              </a:ext>
            </a:extLst>
          </p:cNvPr>
          <p:cNvSpPr>
            <a:spLocks noGrp="1"/>
          </p:cNvSpPr>
          <p:nvPr>
            <p:ph type="title"/>
          </p:nvPr>
        </p:nvSpPr>
        <p:spPr/>
        <p:txBody>
          <a:bodyPr>
            <a:normAutofit fontScale="90000"/>
          </a:bodyPr>
          <a:lstStyle/>
          <a:p>
            <a:r>
              <a:rPr lang="en-US"/>
              <a:t>Delay Element Fields</a:t>
            </a:r>
          </a:p>
        </p:txBody>
      </p:sp>
    </p:spTree>
    <p:extLst>
      <p:ext uri="{BB962C8B-B14F-4D97-AF65-F5344CB8AC3E}">
        <p14:creationId xmlns:p14="http://schemas.microsoft.com/office/powerpoint/2010/main" val="987876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DB05F5-86E8-6CD0-87F2-5DE2640578E7}"/>
              </a:ext>
            </a:extLst>
          </p:cNvPr>
          <p:cNvSpPr>
            <a:spLocks noGrp="1"/>
          </p:cNvSpPr>
          <p:nvPr>
            <p:ph sz="quarter" idx="10"/>
          </p:nvPr>
        </p:nvSpPr>
        <p:spPr/>
        <p:txBody>
          <a:bodyPr>
            <a:normAutofit/>
          </a:bodyPr>
          <a:lstStyle/>
          <a:p>
            <a:r>
              <a:rPr lang="en-US" b="1">
                <a:solidFill>
                  <a:schemeClr val="tx1"/>
                </a:solidFill>
              </a:rPr>
              <a:t>Hospital Hub </a:t>
            </a:r>
          </a:p>
        </p:txBody>
      </p:sp>
      <p:sp>
        <p:nvSpPr>
          <p:cNvPr id="5" name="Title 4">
            <a:extLst>
              <a:ext uri="{FF2B5EF4-FFF2-40B4-BE49-F238E27FC236}">
                <a16:creationId xmlns:a16="http://schemas.microsoft.com/office/drawing/2014/main" id="{B9E2B08F-7A47-DF31-DB43-15C769385CA5}"/>
              </a:ext>
            </a:extLst>
          </p:cNvPr>
          <p:cNvSpPr>
            <a:spLocks noGrp="1"/>
          </p:cNvSpPr>
          <p:nvPr>
            <p:ph type="title"/>
          </p:nvPr>
        </p:nvSpPr>
        <p:spPr/>
        <p:txBody>
          <a:bodyPr>
            <a:normAutofit fontScale="90000"/>
          </a:bodyPr>
          <a:lstStyle/>
          <a:p>
            <a:endParaRPr lang="en-US"/>
          </a:p>
        </p:txBody>
      </p:sp>
    </p:spTree>
    <p:extLst>
      <p:ext uri="{BB962C8B-B14F-4D97-AF65-F5344CB8AC3E}">
        <p14:creationId xmlns:p14="http://schemas.microsoft.com/office/powerpoint/2010/main" val="36135303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5E818341-341C-7B38-56B0-CE0AB106160A}"/>
              </a:ext>
            </a:extLst>
          </p:cNvPr>
          <p:cNvSpPr txBox="1">
            <a:spLocks/>
          </p:cNvSpPr>
          <p:nvPr/>
        </p:nvSpPr>
        <p:spPr>
          <a:xfrm>
            <a:off x="838200" y="1675503"/>
            <a:ext cx="10515600" cy="443706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The GEMSIS hospital platform to obtain EMS PCRs for patients transported to their facility.</a:t>
            </a:r>
          </a:p>
        </p:txBody>
      </p:sp>
      <p:sp>
        <p:nvSpPr>
          <p:cNvPr id="5" name="Title 2">
            <a:extLst>
              <a:ext uri="{FF2B5EF4-FFF2-40B4-BE49-F238E27FC236}">
                <a16:creationId xmlns:a16="http://schemas.microsoft.com/office/drawing/2014/main" id="{334A1E60-AF6C-C38F-1A9E-6097688A59FF}"/>
              </a:ext>
            </a:extLst>
          </p:cNvPr>
          <p:cNvSpPr txBox="1">
            <a:spLocks/>
          </p:cNvSpPr>
          <p:nvPr/>
        </p:nvSpPr>
        <p:spPr>
          <a:xfrm>
            <a:off x="838200" y="745434"/>
            <a:ext cx="10515600" cy="648651"/>
          </a:xfrm>
          <a:prstGeom prst="rect">
            <a:avLst/>
          </a:prstGeom>
        </p:spPr>
        <p:txBody>
          <a:bodyPr>
            <a:normAutofit/>
          </a:bodyPr>
          <a:lstStyle>
            <a:lvl1pPr algn="l" defTabSz="914400" rtl="0" eaLnBrk="1" latinLnBrk="0" hangingPunct="1">
              <a:lnSpc>
                <a:spcPct val="90000"/>
              </a:lnSpc>
              <a:spcBef>
                <a:spcPct val="0"/>
              </a:spcBef>
              <a:buNone/>
              <a:defRPr sz="4000" kern="1200" baseline="0">
                <a:solidFill>
                  <a:schemeClr val="tx1">
                    <a:lumMod val="75000"/>
                    <a:lumOff val="25000"/>
                  </a:schemeClr>
                </a:solidFill>
                <a:latin typeface="Segoe UI" panose="020B0502040204020203" pitchFamily="34" charset="0"/>
                <a:ea typeface="+mj-ea"/>
                <a:cs typeface="Segoe UI" panose="020B0502040204020203" pitchFamily="34" charset="0"/>
              </a:defRPr>
            </a:lvl1pPr>
          </a:lstStyle>
          <a:p>
            <a:r>
              <a:rPr lang="en-US"/>
              <a:t>Hospital Hub</a:t>
            </a:r>
          </a:p>
        </p:txBody>
      </p:sp>
      <p:pic>
        <p:nvPicPr>
          <p:cNvPr id="6" name="Picture 5">
            <a:extLst>
              <a:ext uri="{FF2B5EF4-FFF2-40B4-BE49-F238E27FC236}">
                <a16:creationId xmlns:a16="http://schemas.microsoft.com/office/drawing/2014/main" id="{B56DE4A8-97C9-5FFC-5DB8-2E1DD2D38A47}"/>
              </a:ext>
            </a:extLst>
          </p:cNvPr>
          <p:cNvPicPr>
            <a:picLocks noChangeAspect="1"/>
          </p:cNvPicPr>
          <p:nvPr/>
        </p:nvPicPr>
        <p:blipFill rotWithShape="1">
          <a:blip r:embed="rId2"/>
          <a:srcRect l="5825" t="12137" r="56384" b="4757"/>
          <a:stretch/>
        </p:blipFill>
        <p:spPr>
          <a:xfrm>
            <a:off x="3032941" y="2133286"/>
            <a:ext cx="6635166" cy="4103832"/>
          </a:xfrm>
          <a:prstGeom prst="rect">
            <a:avLst/>
          </a:prstGeom>
        </p:spPr>
      </p:pic>
    </p:spTree>
    <p:extLst>
      <p:ext uri="{BB962C8B-B14F-4D97-AF65-F5344CB8AC3E}">
        <p14:creationId xmlns:p14="http://schemas.microsoft.com/office/powerpoint/2010/main" val="37349191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4781194-B54F-B2E9-6EC0-22A36ACA47B8}"/>
              </a:ext>
            </a:extLst>
          </p:cNvPr>
          <p:cNvPicPr>
            <a:picLocks noGrp="1" noChangeAspect="1"/>
          </p:cNvPicPr>
          <p:nvPr>
            <p:ph sz="quarter" idx="10"/>
          </p:nvPr>
        </p:nvPicPr>
        <p:blipFill>
          <a:blip r:embed="rId2"/>
          <a:stretch>
            <a:fillRect/>
          </a:stretch>
        </p:blipFill>
        <p:spPr>
          <a:xfrm>
            <a:off x="1387972" y="1784350"/>
            <a:ext cx="9416056" cy="4437063"/>
          </a:xfrm>
          <a:prstGeom prst="rect">
            <a:avLst/>
          </a:prstGeom>
        </p:spPr>
      </p:pic>
      <p:sp>
        <p:nvSpPr>
          <p:cNvPr id="3" name="Title 2">
            <a:extLst>
              <a:ext uri="{FF2B5EF4-FFF2-40B4-BE49-F238E27FC236}">
                <a16:creationId xmlns:a16="http://schemas.microsoft.com/office/drawing/2014/main" id="{5641E912-D0FE-7353-B3C0-3E0048C0EA04}"/>
              </a:ext>
            </a:extLst>
          </p:cNvPr>
          <p:cNvSpPr>
            <a:spLocks noGrp="1"/>
          </p:cNvSpPr>
          <p:nvPr>
            <p:ph type="title"/>
          </p:nvPr>
        </p:nvSpPr>
        <p:spPr/>
        <p:txBody>
          <a:bodyPr>
            <a:normAutofit fontScale="90000"/>
          </a:bodyPr>
          <a:lstStyle/>
          <a:p>
            <a:r>
              <a:rPr lang="en-US"/>
              <a:t>Hospital Hub</a:t>
            </a:r>
          </a:p>
        </p:txBody>
      </p:sp>
    </p:spTree>
    <p:extLst>
      <p:ext uri="{BB962C8B-B14F-4D97-AF65-F5344CB8AC3E}">
        <p14:creationId xmlns:p14="http://schemas.microsoft.com/office/powerpoint/2010/main" val="1635956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1CDA04AE-742E-7FA4-F435-A70D66D0CE59}"/>
              </a:ext>
            </a:extLst>
          </p:cNvPr>
          <p:cNvPicPr>
            <a:picLocks noGrp="1" noChangeAspect="1"/>
          </p:cNvPicPr>
          <p:nvPr>
            <p:ph sz="quarter" idx="10"/>
          </p:nvPr>
        </p:nvPicPr>
        <p:blipFill>
          <a:blip r:embed="rId2"/>
          <a:stretch>
            <a:fillRect/>
          </a:stretch>
        </p:blipFill>
        <p:spPr>
          <a:xfrm>
            <a:off x="1485197" y="1774923"/>
            <a:ext cx="9221605" cy="4437063"/>
          </a:xfrm>
          <a:prstGeom prst="rect">
            <a:avLst/>
          </a:prstGeom>
        </p:spPr>
      </p:pic>
      <p:sp>
        <p:nvSpPr>
          <p:cNvPr id="3" name="Title 2">
            <a:extLst>
              <a:ext uri="{FF2B5EF4-FFF2-40B4-BE49-F238E27FC236}">
                <a16:creationId xmlns:a16="http://schemas.microsoft.com/office/drawing/2014/main" id="{9BBFAADE-5161-C24E-A388-5517B7C22237}"/>
              </a:ext>
            </a:extLst>
          </p:cNvPr>
          <p:cNvSpPr>
            <a:spLocks noGrp="1"/>
          </p:cNvSpPr>
          <p:nvPr>
            <p:ph type="title"/>
          </p:nvPr>
        </p:nvSpPr>
        <p:spPr/>
        <p:txBody>
          <a:bodyPr>
            <a:normAutofit fontScale="90000"/>
          </a:bodyPr>
          <a:lstStyle/>
          <a:p>
            <a:r>
              <a:rPr lang="en-US"/>
              <a:t>Hospital Hub</a:t>
            </a:r>
          </a:p>
        </p:txBody>
      </p:sp>
    </p:spTree>
    <p:extLst>
      <p:ext uri="{BB962C8B-B14F-4D97-AF65-F5344CB8AC3E}">
        <p14:creationId xmlns:p14="http://schemas.microsoft.com/office/powerpoint/2010/main" val="19352543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3A0BF0C-D4C3-7214-CA91-47C6EE491296}"/>
              </a:ext>
            </a:extLst>
          </p:cNvPr>
          <p:cNvPicPr>
            <a:picLocks noGrp="1" noChangeAspect="1"/>
          </p:cNvPicPr>
          <p:nvPr>
            <p:ph sz="quarter" idx="10"/>
          </p:nvPr>
        </p:nvPicPr>
        <p:blipFill>
          <a:blip r:embed="rId2"/>
          <a:stretch>
            <a:fillRect/>
          </a:stretch>
        </p:blipFill>
        <p:spPr>
          <a:xfrm>
            <a:off x="1366198" y="1784350"/>
            <a:ext cx="9459604" cy="4437063"/>
          </a:xfrm>
          <a:prstGeom prst="rect">
            <a:avLst/>
          </a:prstGeom>
        </p:spPr>
      </p:pic>
      <p:sp>
        <p:nvSpPr>
          <p:cNvPr id="3" name="Title 2">
            <a:extLst>
              <a:ext uri="{FF2B5EF4-FFF2-40B4-BE49-F238E27FC236}">
                <a16:creationId xmlns:a16="http://schemas.microsoft.com/office/drawing/2014/main" id="{AC025C18-1636-E028-338D-EC334F70884D}"/>
              </a:ext>
            </a:extLst>
          </p:cNvPr>
          <p:cNvSpPr>
            <a:spLocks noGrp="1"/>
          </p:cNvSpPr>
          <p:nvPr>
            <p:ph type="title"/>
          </p:nvPr>
        </p:nvSpPr>
        <p:spPr/>
        <p:txBody>
          <a:bodyPr>
            <a:normAutofit fontScale="90000"/>
          </a:bodyPr>
          <a:lstStyle/>
          <a:p>
            <a:r>
              <a:rPr lang="en-US"/>
              <a:t>Hospital Hub – </a:t>
            </a:r>
            <a:r>
              <a:rPr lang="en-US" sz="2800"/>
              <a:t>PCR linkage and Outcome data</a:t>
            </a:r>
            <a:endParaRPr lang="en-US"/>
          </a:p>
        </p:txBody>
      </p:sp>
    </p:spTree>
    <p:extLst>
      <p:ext uri="{BB962C8B-B14F-4D97-AF65-F5344CB8AC3E}">
        <p14:creationId xmlns:p14="http://schemas.microsoft.com/office/powerpoint/2010/main" val="4099905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8E9988-0718-8145-1C24-62C2AD823F61}"/>
              </a:ext>
            </a:extLst>
          </p:cNvPr>
          <p:cNvSpPr>
            <a:spLocks noGrp="1"/>
          </p:cNvSpPr>
          <p:nvPr>
            <p:ph sz="quarter" idx="10"/>
          </p:nvPr>
        </p:nvSpPr>
        <p:spPr/>
        <p:txBody>
          <a:bodyPr>
            <a:normAutofit lnSpcReduction="10000"/>
          </a:bodyPr>
          <a:lstStyle/>
          <a:p>
            <a:pPr marL="342900" indent="-342900">
              <a:buFont typeface="Arial" panose="020B0604020202020204" pitchFamily="34" charset="0"/>
              <a:buChar char="•"/>
            </a:pPr>
            <a:r>
              <a:rPr lang="en-US"/>
              <a:t>Transition means we are switching from one version (current NEMSIS v3.4) to a new one (NEMSIS v3.5).</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How does it affect EMS Agencies in GEMSIS Elite? </a:t>
            </a:r>
          </a:p>
          <a:p>
            <a:pPr marL="1028700" lvl="1" indent="-342900"/>
            <a:r>
              <a:rPr lang="en-US"/>
              <a:t>All current EMS Agencies are set on the v3.4 version in the system. </a:t>
            </a:r>
          </a:p>
          <a:p>
            <a:pPr marL="1028700" lvl="1" indent="-342900"/>
            <a:endParaRPr lang="en-US"/>
          </a:p>
          <a:p>
            <a:pPr marL="342900" indent="-342900">
              <a:buFont typeface="Arial" panose="020B0604020202020204" pitchFamily="34" charset="0"/>
              <a:buChar char="•"/>
            </a:pPr>
            <a:r>
              <a:rPr lang="en-US"/>
              <a:t>What will OEMST have to do in GEMSIS Elite to transition an EMS Agency? </a:t>
            </a:r>
          </a:p>
          <a:p>
            <a:pPr marL="1028700" lvl="1" indent="-342900"/>
            <a:r>
              <a:rPr lang="en-US"/>
              <a:t>We will have to switch the default version in GEMSIS Elite from v3.4 to v3.5 </a:t>
            </a:r>
          </a:p>
          <a:p>
            <a:pPr marL="1028700" lvl="1" indent="-342900"/>
            <a:r>
              <a:rPr lang="en-US"/>
              <a:t>This will allow you to document calls using the new EMS form, Print Report, and new validation rules created to v3.5 </a:t>
            </a:r>
          </a:p>
          <a:p>
            <a:pPr marL="1028700" lvl="1" indent="-342900"/>
            <a:endParaRPr lang="en-US"/>
          </a:p>
          <a:p>
            <a:endParaRPr lang="en-US"/>
          </a:p>
        </p:txBody>
      </p:sp>
      <p:sp>
        <p:nvSpPr>
          <p:cNvPr id="3" name="Title 2">
            <a:extLst>
              <a:ext uri="{FF2B5EF4-FFF2-40B4-BE49-F238E27FC236}">
                <a16:creationId xmlns:a16="http://schemas.microsoft.com/office/drawing/2014/main" id="{5AA26E78-C37E-7794-871C-79A986D72D52}"/>
              </a:ext>
            </a:extLst>
          </p:cNvPr>
          <p:cNvSpPr>
            <a:spLocks noGrp="1"/>
          </p:cNvSpPr>
          <p:nvPr>
            <p:ph type="title"/>
          </p:nvPr>
        </p:nvSpPr>
        <p:spPr/>
        <p:txBody>
          <a:bodyPr>
            <a:normAutofit fontScale="90000"/>
          </a:bodyPr>
          <a:lstStyle/>
          <a:p>
            <a:r>
              <a:rPr lang="en-US"/>
              <a:t>What does “Transition” mean? </a:t>
            </a:r>
          </a:p>
        </p:txBody>
      </p:sp>
    </p:spTree>
    <p:extLst>
      <p:ext uri="{BB962C8B-B14F-4D97-AF65-F5344CB8AC3E}">
        <p14:creationId xmlns:p14="http://schemas.microsoft.com/office/powerpoint/2010/main" val="42427180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93381084-FAEF-C5F8-9934-0AE0CD7A9BB4}"/>
              </a:ext>
            </a:extLst>
          </p:cNvPr>
          <p:cNvSpPr>
            <a:spLocks noGrp="1"/>
          </p:cNvSpPr>
          <p:nvPr>
            <p:ph sz="quarter" idx="10"/>
          </p:nvPr>
        </p:nvSpPr>
        <p:spPr/>
        <p:txBody>
          <a:bodyPr/>
          <a:lstStyle/>
          <a:p>
            <a:endParaRPr lang="en-US"/>
          </a:p>
        </p:txBody>
      </p:sp>
      <p:sp>
        <p:nvSpPr>
          <p:cNvPr id="3" name="Title 2">
            <a:extLst>
              <a:ext uri="{FF2B5EF4-FFF2-40B4-BE49-F238E27FC236}">
                <a16:creationId xmlns:a16="http://schemas.microsoft.com/office/drawing/2014/main" id="{B3DC7CF7-9D27-1F6F-7A5B-6E637594AB21}"/>
              </a:ext>
            </a:extLst>
          </p:cNvPr>
          <p:cNvSpPr>
            <a:spLocks noGrp="1"/>
          </p:cNvSpPr>
          <p:nvPr>
            <p:ph type="title"/>
          </p:nvPr>
        </p:nvSpPr>
        <p:spPr/>
        <p:txBody>
          <a:bodyPr>
            <a:normAutofit fontScale="90000"/>
          </a:bodyPr>
          <a:lstStyle/>
          <a:p>
            <a:r>
              <a:rPr lang="en-US"/>
              <a:t>Hospital Hub – PCR Linkage</a:t>
            </a:r>
          </a:p>
        </p:txBody>
      </p:sp>
      <p:pic>
        <p:nvPicPr>
          <p:cNvPr id="9" name="Picture 8">
            <a:extLst>
              <a:ext uri="{FF2B5EF4-FFF2-40B4-BE49-F238E27FC236}">
                <a16:creationId xmlns:a16="http://schemas.microsoft.com/office/drawing/2014/main" id="{1EA716A2-1D54-F7DE-C7AD-03358D8792F6}"/>
              </a:ext>
            </a:extLst>
          </p:cNvPr>
          <p:cNvPicPr>
            <a:picLocks noChangeAspect="1"/>
          </p:cNvPicPr>
          <p:nvPr/>
        </p:nvPicPr>
        <p:blipFill>
          <a:blip r:embed="rId2"/>
          <a:stretch>
            <a:fillRect/>
          </a:stretch>
        </p:blipFill>
        <p:spPr>
          <a:xfrm>
            <a:off x="1417828" y="1613055"/>
            <a:ext cx="9514856" cy="4499511"/>
          </a:xfrm>
          <a:prstGeom prst="rect">
            <a:avLst/>
          </a:prstGeom>
        </p:spPr>
      </p:pic>
    </p:spTree>
    <p:extLst>
      <p:ext uri="{BB962C8B-B14F-4D97-AF65-F5344CB8AC3E}">
        <p14:creationId xmlns:p14="http://schemas.microsoft.com/office/powerpoint/2010/main" val="22316812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6AB0224-C0BC-C65B-572A-466FA1353092}"/>
              </a:ext>
            </a:extLst>
          </p:cNvPr>
          <p:cNvSpPr>
            <a:spLocks noGrp="1"/>
          </p:cNvSpPr>
          <p:nvPr>
            <p:ph sz="quarter" idx="10"/>
          </p:nvPr>
        </p:nvSpPr>
        <p:spPr/>
        <p:txBody>
          <a:bodyPr>
            <a:normAutofit/>
          </a:bodyPr>
          <a:lstStyle/>
          <a:p>
            <a:r>
              <a:rPr lang="en-US" b="1" dirty="0">
                <a:solidFill>
                  <a:schemeClr val="tx1"/>
                </a:solidFill>
              </a:rPr>
              <a:t>Summary</a:t>
            </a:r>
          </a:p>
        </p:txBody>
      </p:sp>
      <p:sp>
        <p:nvSpPr>
          <p:cNvPr id="5" name="Title 4">
            <a:extLst>
              <a:ext uri="{FF2B5EF4-FFF2-40B4-BE49-F238E27FC236}">
                <a16:creationId xmlns:a16="http://schemas.microsoft.com/office/drawing/2014/main" id="{56976B13-D403-DF02-8E0A-EF55049B1C34}"/>
              </a:ext>
            </a:extLst>
          </p:cNvPr>
          <p:cNvSpPr>
            <a:spLocks noGrp="1"/>
          </p:cNvSpPr>
          <p:nvPr>
            <p:ph type="title"/>
          </p:nvPr>
        </p:nvSpPr>
        <p:spPr/>
        <p:txBody>
          <a:bodyPr>
            <a:normAutofit fontScale="90000"/>
          </a:bodyPr>
          <a:lstStyle/>
          <a:p>
            <a:endParaRPr lang="en-US"/>
          </a:p>
        </p:txBody>
      </p:sp>
    </p:spTree>
    <p:extLst>
      <p:ext uri="{BB962C8B-B14F-4D97-AF65-F5344CB8AC3E}">
        <p14:creationId xmlns:p14="http://schemas.microsoft.com/office/powerpoint/2010/main" val="27670024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D5F5AA-8A16-D264-97AB-960241DD6D2D}"/>
              </a:ext>
            </a:extLst>
          </p:cNvPr>
          <p:cNvSpPr>
            <a:spLocks noGrp="1"/>
          </p:cNvSpPr>
          <p:nvPr>
            <p:ph sz="quarter" idx="10"/>
          </p:nvPr>
        </p:nvSpPr>
        <p:spPr/>
        <p:txBody>
          <a:bodyPr/>
          <a:lstStyle/>
          <a:p>
            <a:pPr marL="342900" indent="-342900">
              <a:buFont typeface="Arial" panose="020B0604020202020204" pitchFamily="34" charset="0"/>
              <a:buChar char="•"/>
            </a:pPr>
            <a:r>
              <a:rPr lang="en-US"/>
              <a:t>Each agency is responsible for educating your staff on v3.5 changes.</a:t>
            </a:r>
          </a:p>
          <a:p>
            <a:pPr marL="342900" indent="-342900">
              <a:buFont typeface="Arial" panose="020B0604020202020204" pitchFamily="34" charset="0"/>
              <a:buChar char="•"/>
            </a:pPr>
            <a:r>
              <a:rPr lang="en-US"/>
              <a:t>Phase 1: </a:t>
            </a:r>
            <a:r>
              <a:rPr lang="en-US" sz="2400"/>
              <a:t>Transition of GEMSIS Elite agencies to v3.5 beginning in July 2023</a:t>
            </a:r>
          </a:p>
          <a:p>
            <a:pPr marL="342900" indent="-342900">
              <a:buFont typeface="Arial" panose="020B0604020202020204" pitchFamily="34" charset="0"/>
              <a:buChar char="•"/>
            </a:pPr>
            <a:r>
              <a:rPr lang="en-US"/>
              <a:t>Don’t wait until the last minute to complete your transition. </a:t>
            </a:r>
          </a:p>
          <a:p>
            <a:endParaRPr lang="en-US"/>
          </a:p>
        </p:txBody>
      </p:sp>
      <p:sp>
        <p:nvSpPr>
          <p:cNvPr id="3" name="Title 2">
            <a:extLst>
              <a:ext uri="{FF2B5EF4-FFF2-40B4-BE49-F238E27FC236}">
                <a16:creationId xmlns:a16="http://schemas.microsoft.com/office/drawing/2014/main" id="{D456207E-8B23-89CD-50BC-A34925563D5D}"/>
              </a:ext>
            </a:extLst>
          </p:cNvPr>
          <p:cNvSpPr>
            <a:spLocks noGrp="1"/>
          </p:cNvSpPr>
          <p:nvPr>
            <p:ph type="title"/>
          </p:nvPr>
        </p:nvSpPr>
        <p:spPr/>
        <p:txBody>
          <a:bodyPr>
            <a:normAutofit fontScale="90000"/>
          </a:bodyPr>
          <a:lstStyle/>
          <a:p>
            <a:r>
              <a:rPr lang="en-US"/>
              <a:t>v3.5 Transition for EMS Agencies	 </a:t>
            </a:r>
          </a:p>
        </p:txBody>
      </p:sp>
    </p:spTree>
    <p:extLst>
      <p:ext uri="{BB962C8B-B14F-4D97-AF65-F5344CB8AC3E}">
        <p14:creationId xmlns:p14="http://schemas.microsoft.com/office/powerpoint/2010/main" val="22689250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Question mark against red wall">
            <a:extLst>
              <a:ext uri="{FF2B5EF4-FFF2-40B4-BE49-F238E27FC236}">
                <a16:creationId xmlns:a16="http://schemas.microsoft.com/office/drawing/2014/main" id="{DCC29683-869E-3AF1-01E9-0A2B8C816520}"/>
              </a:ext>
            </a:extLst>
          </p:cNvPr>
          <p:cNvPicPr>
            <a:picLocks noGrp="1" noChangeAspect="1"/>
          </p:cNvPicPr>
          <p:nvPr>
            <p:ph sz="quarter" idx="10"/>
          </p:nvPr>
        </p:nvPicPr>
        <p:blipFill rotWithShape="1">
          <a:blip r:embed="rId2"/>
          <a:stretch/>
        </p:blipFill>
        <p:spPr>
          <a:xfrm>
            <a:off x="2425925" y="1784350"/>
            <a:ext cx="7340149" cy="4437063"/>
          </a:xfrm>
          <a:prstGeom prst="rect">
            <a:avLst/>
          </a:prstGeom>
          <a:noFill/>
        </p:spPr>
      </p:pic>
      <p:sp>
        <p:nvSpPr>
          <p:cNvPr id="3" name="Title 2">
            <a:extLst>
              <a:ext uri="{FF2B5EF4-FFF2-40B4-BE49-F238E27FC236}">
                <a16:creationId xmlns:a16="http://schemas.microsoft.com/office/drawing/2014/main" id="{30609998-BD67-5289-8ECE-53B5CA57529E}"/>
              </a:ext>
            </a:extLst>
          </p:cNvPr>
          <p:cNvSpPr>
            <a:spLocks noGrp="1"/>
          </p:cNvSpPr>
          <p:nvPr>
            <p:ph type="title"/>
          </p:nvPr>
        </p:nvSpPr>
        <p:spPr/>
        <p:txBody>
          <a:bodyPr>
            <a:normAutofit fontScale="90000"/>
          </a:bodyPr>
          <a:lstStyle/>
          <a:p>
            <a:r>
              <a:rPr lang="en-US"/>
              <a:t>Questions? And Open Discussion </a:t>
            </a:r>
          </a:p>
        </p:txBody>
      </p:sp>
    </p:spTree>
    <p:extLst>
      <p:ext uri="{BB962C8B-B14F-4D97-AF65-F5344CB8AC3E}">
        <p14:creationId xmlns:p14="http://schemas.microsoft.com/office/powerpoint/2010/main" val="1017075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544950-EBB9-6563-A4F7-024BD9060F7B}"/>
              </a:ext>
            </a:extLst>
          </p:cNvPr>
          <p:cNvSpPr>
            <a:spLocks noGrp="1"/>
          </p:cNvSpPr>
          <p:nvPr>
            <p:ph sz="quarter" idx="10"/>
          </p:nvPr>
        </p:nvSpPr>
        <p:spPr/>
        <p:txBody>
          <a:bodyPr>
            <a:normAutofit fontScale="85000" lnSpcReduction="20000"/>
          </a:bodyPr>
          <a:lstStyle/>
          <a:p>
            <a:pPr marL="342900" indent="-342900">
              <a:buFont typeface="Arial" panose="020B0604020202020204" pitchFamily="34" charset="0"/>
              <a:buChar char="•"/>
            </a:pPr>
            <a:r>
              <a:rPr lang="en-US" sz="2000"/>
              <a:t>NEMSIS v3.5</a:t>
            </a:r>
          </a:p>
          <a:p>
            <a:pPr marL="1028700" lvl="1" indent="-342900"/>
            <a:r>
              <a:rPr lang="en-US" sz="2000"/>
              <a:t>Total of 293 Validation Rules </a:t>
            </a:r>
          </a:p>
          <a:p>
            <a:pPr marL="1485900" lvl="2" indent="-342900"/>
            <a:r>
              <a:rPr lang="en-US"/>
              <a:t>97 rules from v3.4 converted to v3.5 </a:t>
            </a:r>
          </a:p>
          <a:p>
            <a:pPr marL="1485900" lvl="2" indent="-342900"/>
            <a:r>
              <a:rPr lang="en-US"/>
              <a:t>14 new rules created to include v3.5 changed elements and values</a:t>
            </a:r>
          </a:p>
          <a:p>
            <a:pPr marL="1485900" lvl="2" indent="-342900"/>
            <a:r>
              <a:rPr lang="en-US"/>
              <a:t>182 current rules updated to include v3.5 changed elements and values</a:t>
            </a:r>
          </a:p>
          <a:p>
            <a:pPr marL="342900" indent="-342900">
              <a:buFont typeface="Arial" panose="020B0604020202020204" pitchFamily="34" charset="0"/>
              <a:buChar char="•"/>
            </a:pPr>
            <a:r>
              <a:rPr lang="en-US" sz="2000"/>
              <a:t>Updated the current state EMS and EMS/Fire ePCR form and Print Report in the system with any field changes. </a:t>
            </a:r>
          </a:p>
          <a:p>
            <a:pPr marL="342900" indent="-342900">
              <a:buFont typeface="Arial" panose="020B0604020202020204" pitchFamily="34" charset="0"/>
              <a:buChar char="•"/>
            </a:pPr>
            <a:r>
              <a:rPr lang="en-US" sz="2000"/>
              <a:t>Phase 1:</a:t>
            </a:r>
          </a:p>
          <a:p>
            <a:pPr marL="1028700" lvl="1" indent="-342900"/>
            <a:r>
              <a:rPr lang="en-US" sz="2000"/>
              <a:t>Transition of GEMSIS Elite agencies to v3.5 (July 2023)</a:t>
            </a:r>
          </a:p>
          <a:p>
            <a:pPr marL="1028700" lvl="1" indent="-342900"/>
            <a:r>
              <a:rPr lang="en-US" sz="2000"/>
              <a:t>GEMSIS Elite Validation (Compatibility) Process (ePCR Vendor Compliance Testing) </a:t>
            </a:r>
          </a:p>
          <a:p>
            <a:pPr marL="342900" indent="-342900">
              <a:buFont typeface="Arial" panose="020B0604020202020204" pitchFamily="34" charset="0"/>
              <a:buChar char="•"/>
            </a:pPr>
            <a:r>
              <a:rPr lang="en-US" sz="2000"/>
              <a:t>Phase 2: Transition of 3</a:t>
            </a:r>
            <a:r>
              <a:rPr lang="en-US" sz="2000" baseline="30000"/>
              <a:t>rd</a:t>
            </a:r>
            <a:r>
              <a:rPr lang="en-US" sz="2000"/>
              <a:t> Party ePCR agencies.</a:t>
            </a:r>
          </a:p>
          <a:p>
            <a:pPr marL="342900" indent="-342900">
              <a:buFont typeface="Arial" panose="020B0604020202020204" pitchFamily="34" charset="0"/>
              <a:buChar char="•"/>
            </a:pPr>
            <a:r>
              <a:rPr lang="en-US" sz="2000"/>
              <a:t>All EMS agencies transitioned to v3.5 by November 1</a:t>
            </a:r>
            <a:r>
              <a:rPr lang="en-US" sz="2000" baseline="30000"/>
              <a:t>st</a:t>
            </a:r>
            <a:endParaRPr lang="en-US"/>
          </a:p>
          <a:p>
            <a:pPr marL="342900" indent="-342900">
              <a:buFont typeface="Arial" panose="020B0604020202020204" pitchFamily="34" charset="0"/>
              <a:buChar char="•"/>
            </a:pPr>
            <a:r>
              <a:rPr lang="en-US" sz="2000"/>
              <a:t>All states must be fully transitioned to v3.5 before 2024 </a:t>
            </a:r>
          </a:p>
          <a:p>
            <a:pPr marL="342900" indent="-342900">
              <a:buFont typeface="Arial" panose="020B0604020202020204" pitchFamily="34" charset="0"/>
              <a:buChar char="•"/>
            </a:pPr>
            <a:endParaRPr lang="en-US"/>
          </a:p>
          <a:p>
            <a:endParaRPr lang="en-US"/>
          </a:p>
          <a:p>
            <a:endParaRPr lang="en-US"/>
          </a:p>
          <a:p>
            <a:endParaRPr lang="en-US"/>
          </a:p>
          <a:p>
            <a:endParaRPr lang="en-US"/>
          </a:p>
        </p:txBody>
      </p:sp>
      <p:sp>
        <p:nvSpPr>
          <p:cNvPr id="3" name="Title 2">
            <a:extLst>
              <a:ext uri="{FF2B5EF4-FFF2-40B4-BE49-F238E27FC236}">
                <a16:creationId xmlns:a16="http://schemas.microsoft.com/office/drawing/2014/main" id="{2B3C4CA5-C19F-1BE4-703D-890711E6AAF8}"/>
              </a:ext>
            </a:extLst>
          </p:cNvPr>
          <p:cNvSpPr>
            <a:spLocks noGrp="1"/>
          </p:cNvSpPr>
          <p:nvPr>
            <p:ph type="title"/>
          </p:nvPr>
        </p:nvSpPr>
        <p:spPr/>
        <p:txBody>
          <a:bodyPr>
            <a:normAutofit fontScale="90000"/>
          </a:bodyPr>
          <a:lstStyle/>
          <a:p>
            <a:r>
              <a:rPr lang="en-US"/>
              <a:t>What does this mean for EMS Agencies?</a:t>
            </a:r>
          </a:p>
        </p:txBody>
      </p:sp>
    </p:spTree>
    <p:extLst>
      <p:ext uri="{BB962C8B-B14F-4D97-AF65-F5344CB8AC3E}">
        <p14:creationId xmlns:p14="http://schemas.microsoft.com/office/powerpoint/2010/main" val="3544013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CE345F-68B4-7D81-2B90-BE1864DE391C}"/>
              </a:ext>
            </a:extLst>
          </p:cNvPr>
          <p:cNvSpPr>
            <a:spLocks noGrp="1"/>
          </p:cNvSpPr>
          <p:nvPr>
            <p:ph sz="quarter" idx="10"/>
          </p:nvPr>
        </p:nvSpPr>
        <p:spPr/>
        <p:txBody>
          <a:bodyPr>
            <a:normAutofit/>
          </a:bodyPr>
          <a:lstStyle/>
          <a:p>
            <a:pPr marL="342900" indent="-342900">
              <a:buFont typeface="Arial" panose="020B0604020202020204" pitchFamily="34" charset="0"/>
              <a:buChar char="•"/>
            </a:pPr>
            <a:r>
              <a:rPr lang="en-US" sz="2000"/>
              <a:t>Review the new two data policies published by OEMST and confirm your EMS agency is compliant with these two policies (available on DPH EMS Website).</a:t>
            </a:r>
          </a:p>
          <a:p>
            <a:pPr marL="342900" indent="-342900">
              <a:buFont typeface="Arial" panose="020B0604020202020204" pitchFamily="34" charset="0"/>
              <a:buChar char="•"/>
            </a:pPr>
            <a:r>
              <a:rPr lang="en-US" sz="2000"/>
              <a:t>EMS Agencies are </a:t>
            </a:r>
            <a:r>
              <a:rPr lang="en-US" sz="2000" b="1"/>
              <a:t>responsible</a:t>
            </a:r>
            <a:r>
              <a:rPr lang="en-US" sz="2000"/>
              <a:t> for educating their medics on the updated ePCR documentation including data element and value changes, new validation rules, current documentation issues, etc.)  </a:t>
            </a:r>
          </a:p>
          <a:p>
            <a:pPr marL="342900" indent="-342900">
              <a:buFont typeface="Arial" panose="020B0604020202020204" pitchFamily="34" charset="0"/>
              <a:buChar char="•"/>
            </a:pPr>
            <a:r>
              <a:rPr lang="en-US" sz="2000"/>
              <a:t>EMS Agencies are </a:t>
            </a:r>
            <a:r>
              <a:rPr lang="en-US" sz="2000" b="1"/>
              <a:t>responsible</a:t>
            </a:r>
            <a:r>
              <a:rPr lang="en-US" sz="2000"/>
              <a:t> to complete all the transition preparation steps as soon as possible. </a:t>
            </a:r>
          </a:p>
          <a:p>
            <a:pPr marL="342900" indent="-342900">
              <a:buFont typeface="Arial" panose="020B0604020202020204" pitchFamily="34" charset="0"/>
              <a:buChar char="•"/>
            </a:pPr>
            <a:r>
              <a:rPr lang="en-US" sz="2000"/>
              <a:t>Use the recommended checklists and other transition materials created to assist with transition (available on DPH EMS Website).</a:t>
            </a:r>
          </a:p>
          <a:p>
            <a:pPr marL="342900" indent="-342900">
              <a:buFont typeface="Arial" panose="020B0604020202020204" pitchFamily="34" charset="0"/>
              <a:buChar char="•"/>
            </a:pPr>
            <a:r>
              <a:rPr lang="en-US" sz="2000"/>
              <a:t>Communicate with OEMST about your agency’s transition plan or any other changes. </a:t>
            </a:r>
          </a:p>
          <a:p>
            <a:pPr marL="1028700" lvl="1" indent="-342900"/>
            <a:r>
              <a:rPr lang="en-US" sz="2000"/>
              <a:t>OEMST will start transitioning EMS Agencies using GEMSIS Elite beginning of July.</a:t>
            </a:r>
          </a:p>
          <a:p>
            <a:pPr marL="1028700" lvl="1" indent="-342900"/>
            <a:endParaRPr lang="en-US" sz="2000"/>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a:p>
            <a:pPr lvl="1" indent="0">
              <a:buNone/>
            </a:pPr>
            <a:endParaRPr lang="en-US" sz="2000">
              <a:latin typeface="Segoe UI Light"/>
              <a:cs typeface="Segoe UI Light"/>
            </a:endParaRPr>
          </a:p>
          <a:p>
            <a:endParaRPr lang="en-US"/>
          </a:p>
        </p:txBody>
      </p:sp>
      <p:sp>
        <p:nvSpPr>
          <p:cNvPr id="3" name="Title 2">
            <a:extLst>
              <a:ext uri="{FF2B5EF4-FFF2-40B4-BE49-F238E27FC236}">
                <a16:creationId xmlns:a16="http://schemas.microsoft.com/office/drawing/2014/main" id="{60D93513-6A97-8F53-218D-9D7FEDFF8FF4}"/>
              </a:ext>
            </a:extLst>
          </p:cNvPr>
          <p:cNvSpPr>
            <a:spLocks noGrp="1"/>
          </p:cNvSpPr>
          <p:nvPr>
            <p:ph type="title"/>
          </p:nvPr>
        </p:nvSpPr>
        <p:spPr/>
        <p:txBody>
          <a:bodyPr>
            <a:normAutofit fontScale="90000"/>
          </a:bodyPr>
          <a:lstStyle/>
          <a:p>
            <a:r>
              <a:rPr lang="en-US"/>
              <a:t>Expectations of EMS Agencies </a:t>
            </a:r>
          </a:p>
        </p:txBody>
      </p:sp>
    </p:spTree>
    <p:extLst>
      <p:ext uri="{BB962C8B-B14F-4D97-AF65-F5344CB8AC3E}">
        <p14:creationId xmlns:p14="http://schemas.microsoft.com/office/powerpoint/2010/main" val="2850586972"/>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Final DPH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PH 2019 Power Point Template (6)[37]" id="{6DBC3B5D-69D9-C945-BF24-BF4124974B37}" vid="{8FA998CF-9CF0-D748-A8AE-374674A4679A}"/>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19b0d64-b717-438c-b2ed-75af7f10d54d" xsi:nil="true"/>
    <lcf76f155ced4ddcb4097134ff3c332f xmlns="4f747d69-31ac-4b6c-b78b-5aaa198a3a1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6F0B652070DF84F91CEAEC295DFD09C" ma:contentTypeVersion="13" ma:contentTypeDescription="Create a new document." ma:contentTypeScope="" ma:versionID="78249f1c2805ceebde66def4eac49f21">
  <xsd:schema xmlns:xsd="http://www.w3.org/2001/XMLSchema" xmlns:xs="http://www.w3.org/2001/XMLSchema" xmlns:p="http://schemas.microsoft.com/office/2006/metadata/properties" xmlns:ns2="4f747d69-31ac-4b6c-b78b-5aaa198a3a11" xmlns:ns3="f19b0d64-b717-438c-b2ed-75af7f10d54d" targetNamespace="http://schemas.microsoft.com/office/2006/metadata/properties" ma:root="true" ma:fieldsID="bfba7a2f90bd757411b071fc3438f755" ns2:_="" ns3:_="">
    <xsd:import namespace="4f747d69-31ac-4b6c-b78b-5aaa198a3a11"/>
    <xsd:import namespace="f19b0d64-b717-438c-b2ed-75af7f10d54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DateTake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747d69-31ac-4b6c-b78b-5aaa198a3a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d1b9b15-6ca2-435f-87bd-c880ab91165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19b0d64-b717-438c-b2ed-75af7f10d54d"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4b8d88c-29c4-4698-b7f1-ed66ec0d23ca}" ma:internalName="TaxCatchAll" ma:showField="CatchAllData" ma:web="f19b0d64-b717-438c-b2ed-75af7f10d5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B642EF-DBB6-49AF-B727-D4FA05991043}">
  <ds:schemaRefs>
    <ds:schemaRef ds:uri="http://schemas.microsoft.com/sharepoint/v3/contenttype/forms"/>
  </ds:schemaRefs>
</ds:datastoreItem>
</file>

<file path=customXml/itemProps2.xml><?xml version="1.0" encoding="utf-8"?>
<ds:datastoreItem xmlns:ds="http://schemas.openxmlformats.org/officeDocument/2006/customXml" ds:itemID="{A6174DA3-DDEF-4265-9A68-40C710D471EA}">
  <ds:schemaRefs>
    <ds:schemaRef ds:uri="1c0417ab-d2e7-45cd-8a5a-511ee909dc1a"/>
    <ds:schemaRef ds:uri="4f747d69-31ac-4b6c-b78b-5aaa198a3a11"/>
    <ds:schemaRef ds:uri="f19b0d64-b717-438c-b2ed-75af7f10d54d"/>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A05D011-5219-47D9-81E3-343FF28D0577}">
  <ds:schemaRefs>
    <ds:schemaRef ds:uri="4f747d69-31ac-4b6c-b78b-5aaa198a3a11"/>
    <ds:schemaRef ds:uri="f19b0d64-b717-438c-b2ed-75af7f10d5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OEMST NEMSIS 3.5 Template</Template>
  <TotalTime>0</TotalTime>
  <Words>4080</Words>
  <Application>Microsoft Office PowerPoint</Application>
  <PresentationFormat>Widescreen</PresentationFormat>
  <Paragraphs>656</Paragraphs>
  <Slides>73</Slides>
  <Notes>13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73</vt:i4>
      </vt:variant>
    </vt:vector>
  </HeadingPairs>
  <TitlesOfParts>
    <vt:vector size="82" baseType="lpstr">
      <vt:lpstr>Arial</vt:lpstr>
      <vt:lpstr>Calibri</vt:lpstr>
      <vt:lpstr>Garamond</vt:lpstr>
      <vt:lpstr>Open Sans</vt:lpstr>
      <vt:lpstr>Segoe UI</vt:lpstr>
      <vt:lpstr>Segoe UI Light</vt:lpstr>
      <vt:lpstr>Segoe UI Semibold</vt:lpstr>
      <vt:lpstr>Final DPH Theme</vt:lpstr>
      <vt:lpstr>Organic</vt:lpstr>
      <vt:lpstr>PowerPoint Presentation</vt:lpstr>
      <vt:lpstr>PowerPoint Presentation</vt:lpstr>
      <vt:lpstr>Agenda</vt:lpstr>
      <vt:lpstr>Georgia EMS Information System (GEMSIS Elite)</vt:lpstr>
      <vt:lpstr>NEMSIS</vt:lpstr>
      <vt:lpstr>Why Transition to NEMSIS v3.5?</vt:lpstr>
      <vt:lpstr>What does “Transition” mean? </vt:lpstr>
      <vt:lpstr>What does this mean for EMS Agencies?</vt:lpstr>
      <vt:lpstr>Expectations of EMS Agencies </vt:lpstr>
      <vt:lpstr>Where to Find All Resources for v3.5 </vt:lpstr>
      <vt:lpstr>PowerPoint Presentation</vt:lpstr>
      <vt:lpstr>Georgia Emergency Medical Services Information System (GEMSIS) </vt:lpstr>
      <vt:lpstr>v3.5 Checklist Recommendations</vt:lpstr>
      <vt:lpstr>OEMST Data Policies </vt:lpstr>
      <vt:lpstr>NEMSIS Resources   www.nemsis.org</vt:lpstr>
      <vt:lpstr>NEMSIS Resources </vt:lpstr>
      <vt:lpstr>How to find the Data Dictionary</vt:lpstr>
      <vt:lpstr>NEMSIS Data Dictionary</vt:lpstr>
      <vt:lpstr>Data Dictionary – Sample</vt:lpstr>
      <vt:lpstr>Data Dictionary - Sample</vt:lpstr>
      <vt:lpstr>Data Dictionary – Data Element Comment</vt:lpstr>
      <vt:lpstr>Not Values (NV) </vt:lpstr>
      <vt:lpstr>Not Values (NV)</vt:lpstr>
      <vt:lpstr>Pertinent Negatives (PN)</vt:lpstr>
      <vt:lpstr>Pertinent Negatives (PN)</vt:lpstr>
      <vt:lpstr>Pertinent Negatives (PN)</vt:lpstr>
      <vt:lpstr>PowerPoint Presentation</vt:lpstr>
      <vt:lpstr>Data Element Changes</vt:lpstr>
      <vt:lpstr>Data Element Change Types</vt:lpstr>
      <vt:lpstr>v3.5 New Elements Added (11) - Required</vt:lpstr>
      <vt:lpstr>v3.5 Additional New Elements (11) - Optional</vt:lpstr>
      <vt:lpstr>New Data Fields added to EMS Form</vt:lpstr>
      <vt:lpstr>Additional Fields Added to EMS Form</vt:lpstr>
      <vt:lpstr>Data Element Additions </vt:lpstr>
      <vt:lpstr>eDisposition changes</vt:lpstr>
      <vt:lpstr>Unit Disposition (eDisposition.27)</vt:lpstr>
      <vt:lpstr>Patient Evaluation/Care (eDisposition.28) </vt:lpstr>
      <vt:lpstr>Crew Disposition (eDisposition.29)</vt:lpstr>
      <vt:lpstr>Transport Disposition (eDisposition.30)</vt:lpstr>
      <vt:lpstr>Reason for Refusal/Release (eDisposition.31)</vt:lpstr>
      <vt:lpstr>Level of Care Provided per Protocol (eDisposition.32)</vt:lpstr>
      <vt:lpstr>Patient Contact with Transport</vt:lpstr>
      <vt:lpstr>Patient Contact / Patient Refusal</vt:lpstr>
      <vt:lpstr>Cardiac Arrest/DOA with No Resuscitation</vt:lpstr>
      <vt:lpstr>Cardiac Arrest/DOA with Resuscitation, No Transport</vt:lpstr>
      <vt:lpstr>Public Assist (Including Standby)</vt:lpstr>
      <vt:lpstr>Who First Initiated CPR (eArrest.20)</vt:lpstr>
      <vt:lpstr>Who First Applied the AED (eArrest.21)</vt:lpstr>
      <vt:lpstr>Who First Defibrillated the Patient (eArrest.22) </vt:lpstr>
      <vt:lpstr>Justification for Transfer or Encounter (eSituation.19)</vt:lpstr>
      <vt:lpstr>Reason for Interfacility Transfer/Medical Transport (eSituation.20)</vt:lpstr>
      <vt:lpstr>PowerPoint Presentation</vt:lpstr>
      <vt:lpstr>Type of Service Requested (eResponse.05) </vt:lpstr>
      <vt:lpstr>Type of Destination (eDisposition.21)</vt:lpstr>
      <vt:lpstr>Hospital In-Patient Destination (eDisposition.22) </vt:lpstr>
      <vt:lpstr>Hospital Capability (eDisposition.23)</vt:lpstr>
      <vt:lpstr>Destination Team Pre-Arrival Alert or Activation (eDisposition.24)</vt:lpstr>
      <vt:lpstr>Date/Time of Symptom Onset (eSituation.01)</vt:lpstr>
      <vt:lpstr>Date/Time Last Known Well (eSituation.18)</vt:lpstr>
      <vt:lpstr>Destination Patient Transfer of Care Date/Time (eTimes.12)</vt:lpstr>
      <vt:lpstr>APOT: Calendar Year 2022</vt:lpstr>
      <vt:lpstr>APOT: Jan – March 2023</vt:lpstr>
      <vt:lpstr>Ambulance Patient Offload Time (APOT) </vt:lpstr>
      <vt:lpstr>Delay Element Fields</vt:lpstr>
      <vt:lpstr>PowerPoint Presentation</vt:lpstr>
      <vt:lpstr>PowerPoint Presentation</vt:lpstr>
      <vt:lpstr>Hospital Hub</vt:lpstr>
      <vt:lpstr>Hospital Hub</vt:lpstr>
      <vt:lpstr>Hospital Hub – PCR linkage and Outcome data</vt:lpstr>
      <vt:lpstr>Hospital Hub – PCR Linkage</vt:lpstr>
      <vt:lpstr>PowerPoint Presentation</vt:lpstr>
      <vt:lpstr>v3.5 Transition for EMS Agencies  </vt:lpstr>
      <vt:lpstr>Questions? And Open Discussion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Patel, Dipti</dc:creator>
  <cp:lastModifiedBy>Patel, Dipti</cp:lastModifiedBy>
  <cp:revision>1</cp:revision>
  <dcterms:created xsi:type="dcterms:W3CDTF">2023-03-22T12:31:58Z</dcterms:created>
  <dcterms:modified xsi:type="dcterms:W3CDTF">2023-06-30T20:10:44Z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0x01010006F0B652070DF84F91CEAEC295DFD09C</vt:lpwstr>
  </property>
  <property fmtid="{D5CDD505-2E9C-101B-9397-08002B2CF9AE}" pid="3" name="Order">
    <vt:r8>100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TemplateUrl">
    <vt:lpwstr/>
  </property>
  <property fmtid="{D5CDD505-2E9C-101B-9397-08002B2CF9AE}" pid="9" name="ComplianceAssetId">
    <vt:lpwstr/>
  </property>
  <property fmtid="{D5CDD505-2E9C-101B-9397-08002B2CF9AE}" pid="10" name="MediaServiceImageTags">
    <vt:lpwstr/>
  </property>
</Properties>
</file>