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0" r:id="rId6"/>
    <p:sldId id="278" r:id="rId7"/>
    <p:sldId id="261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090" autoAdjust="0"/>
  </p:normalViewPr>
  <p:slideViewPr>
    <p:cSldViewPr snapToGrid="0">
      <p:cViewPr varScale="1">
        <p:scale>
          <a:sx n="87" d="100"/>
          <a:sy n="87" d="100"/>
        </p:scale>
        <p:origin x="51" y="1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24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5D7641-2C58-4B33-84BE-82DC055E1E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1E0C13-4C7C-4D99-900A-2848E1E43CFA}">
      <dgm:prSet phldrT="[Text]"/>
      <dgm:spPr/>
      <dgm:t>
        <a:bodyPr/>
        <a:lstStyle/>
        <a:p>
          <a:r>
            <a:rPr lang="en-US" dirty="0"/>
            <a:t>Chattahoochee</a:t>
          </a:r>
        </a:p>
      </dgm:t>
    </dgm:pt>
    <dgm:pt modelId="{B0D0643B-82A0-4D51-80E0-BEB41FEF1156}" type="parTrans" cxnId="{FA72A54A-DC63-4068-A656-6F2068881970}">
      <dgm:prSet/>
      <dgm:spPr/>
      <dgm:t>
        <a:bodyPr/>
        <a:lstStyle/>
        <a:p>
          <a:endParaRPr lang="en-US"/>
        </a:p>
      </dgm:t>
    </dgm:pt>
    <dgm:pt modelId="{D68FA21F-CC36-426F-A31D-220BDD1EB78E}" type="sibTrans" cxnId="{FA72A54A-DC63-4068-A656-6F2068881970}">
      <dgm:prSet/>
      <dgm:spPr/>
      <dgm:t>
        <a:bodyPr/>
        <a:lstStyle/>
        <a:p>
          <a:endParaRPr lang="en-US"/>
        </a:p>
      </dgm:t>
    </dgm:pt>
    <dgm:pt modelId="{0012BED9-CE68-4F6A-8D5D-B32F75421326}">
      <dgm:prSet phldrT="[Text]"/>
      <dgm:spPr/>
      <dgm:t>
        <a:bodyPr/>
        <a:lstStyle/>
        <a:p>
          <a:r>
            <a:rPr lang="en-US" dirty="0"/>
            <a:t>Clay</a:t>
          </a:r>
        </a:p>
      </dgm:t>
    </dgm:pt>
    <dgm:pt modelId="{45264084-8EF9-4BC1-B052-B9A6F1B87C46}" type="parTrans" cxnId="{F6968ACE-B2C1-40F4-9DAE-88F74C02A17A}">
      <dgm:prSet/>
      <dgm:spPr/>
      <dgm:t>
        <a:bodyPr/>
        <a:lstStyle/>
        <a:p>
          <a:endParaRPr lang="en-US"/>
        </a:p>
      </dgm:t>
    </dgm:pt>
    <dgm:pt modelId="{ED86314E-C74A-46E9-AE24-366327F8BA44}" type="sibTrans" cxnId="{F6968ACE-B2C1-40F4-9DAE-88F74C02A17A}">
      <dgm:prSet/>
      <dgm:spPr/>
      <dgm:t>
        <a:bodyPr/>
        <a:lstStyle/>
        <a:p>
          <a:endParaRPr lang="en-US"/>
        </a:p>
      </dgm:t>
    </dgm:pt>
    <dgm:pt modelId="{A5442B08-A2B0-40DB-A049-D4E653157CE1}">
      <dgm:prSet phldrT="[Text]"/>
      <dgm:spPr/>
      <dgm:t>
        <a:bodyPr/>
        <a:lstStyle/>
        <a:p>
          <a:r>
            <a:rPr lang="en-US" dirty="0"/>
            <a:t>Crisp</a:t>
          </a:r>
        </a:p>
      </dgm:t>
    </dgm:pt>
    <dgm:pt modelId="{DFCB1BE1-1897-4A1C-A7F9-C15E0C3B7294}" type="parTrans" cxnId="{445555F5-6FAB-4805-81AB-C5EEBDF6FE35}">
      <dgm:prSet/>
      <dgm:spPr/>
      <dgm:t>
        <a:bodyPr/>
        <a:lstStyle/>
        <a:p>
          <a:endParaRPr lang="en-US"/>
        </a:p>
      </dgm:t>
    </dgm:pt>
    <dgm:pt modelId="{F7198F0F-D1B6-4C13-9082-522FC5DCD92C}" type="sibTrans" cxnId="{445555F5-6FAB-4805-81AB-C5EEBDF6FE35}">
      <dgm:prSet/>
      <dgm:spPr/>
      <dgm:t>
        <a:bodyPr/>
        <a:lstStyle/>
        <a:p>
          <a:endParaRPr lang="en-US"/>
        </a:p>
      </dgm:t>
    </dgm:pt>
    <dgm:pt modelId="{B26F9613-C1AD-4B95-8A3B-BB5049019981}" type="pres">
      <dgm:prSet presAssocID="{175D7641-2C58-4B33-84BE-82DC055E1E1E}" presName="linear" presStyleCnt="0">
        <dgm:presLayoutVars>
          <dgm:dir/>
          <dgm:animLvl val="lvl"/>
          <dgm:resizeHandles val="exact"/>
        </dgm:presLayoutVars>
      </dgm:prSet>
      <dgm:spPr/>
    </dgm:pt>
    <dgm:pt modelId="{E0E08655-5C3C-4C6C-9C76-5F8E55CBEB86}" type="pres">
      <dgm:prSet presAssocID="{281E0C13-4C7C-4D99-900A-2848E1E43CFA}" presName="parentLin" presStyleCnt="0"/>
      <dgm:spPr/>
    </dgm:pt>
    <dgm:pt modelId="{133DD310-7FE4-42DD-AF90-78D1E902D8C0}" type="pres">
      <dgm:prSet presAssocID="{281E0C13-4C7C-4D99-900A-2848E1E43CFA}" presName="parentLeftMargin" presStyleLbl="node1" presStyleIdx="0" presStyleCnt="3"/>
      <dgm:spPr/>
    </dgm:pt>
    <dgm:pt modelId="{8CE150E4-7224-40DB-AEF3-3CD77205455C}" type="pres">
      <dgm:prSet presAssocID="{281E0C13-4C7C-4D99-900A-2848E1E43CF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846331C-E552-4291-B569-49CF05D10F6B}" type="pres">
      <dgm:prSet presAssocID="{281E0C13-4C7C-4D99-900A-2848E1E43CFA}" presName="negativeSpace" presStyleCnt="0"/>
      <dgm:spPr/>
    </dgm:pt>
    <dgm:pt modelId="{E8C785C0-ACF8-4E33-82D3-1BA4299CF8CE}" type="pres">
      <dgm:prSet presAssocID="{281E0C13-4C7C-4D99-900A-2848E1E43CFA}" presName="childText" presStyleLbl="conFgAcc1" presStyleIdx="0" presStyleCnt="3">
        <dgm:presLayoutVars>
          <dgm:bulletEnabled val="1"/>
        </dgm:presLayoutVars>
      </dgm:prSet>
      <dgm:spPr/>
    </dgm:pt>
    <dgm:pt modelId="{3229F826-6E77-48C8-80A2-559F28C7691A}" type="pres">
      <dgm:prSet presAssocID="{D68FA21F-CC36-426F-A31D-220BDD1EB78E}" presName="spaceBetweenRectangles" presStyleCnt="0"/>
      <dgm:spPr/>
    </dgm:pt>
    <dgm:pt modelId="{5F837543-F613-49E4-ACE0-299F988E7B65}" type="pres">
      <dgm:prSet presAssocID="{0012BED9-CE68-4F6A-8D5D-B32F75421326}" presName="parentLin" presStyleCnt="0"/>
      <dgm:spPr/>
    </dgm:pt>
    <dgm:pt modelId="{2A8A7CA9-3894-45A2-952B-14CAEFE61DAD}" type="pres">
      <dgm:prSet presAssocID="{0012BED9-CE68-4F6A-8D5D-B32F75421326}" presName="parentLeftMargin" presStyleLbl="node1" presStyleIdx="0" presStyleCnt="3"/>
      <dgm:spPr/>
    </dgm:pt>
    <dgm:pt modelId="{E3166EE4-03B3-46DE-8A20-674AF2705156}" type="pres">
      <dgm:prSet presAssocID="{0012BED9-CE68-4F6A-8D5D-B32F7542132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C866FD3-2727-4D8D-B5B2-7A7515920577}" type="pres">
      <dgm:prSet presAssocID="{0012BED9-CE68-4F6A-8D5D-B32F75421326}" presName="negativeSpace" presStyleCnt="0"/>
      <dgm:spPr/>
    </dgm:pt>
    <dgm:pt modelId="{3A106193-992A-4C23-9375-53006C2937A2}" type="pres">
      <dgm:prSet presAssocID="{0012BED9-CE68-4F6A-8D5D-B32F75421326}" presName="childText" presStyleLbl="conFgAcc1" presStyleIdx="1" presStyleCnt="3">
        <dgm:presLayoutVars>
          <dgm:bulletEnabled val="1"/>
        </dgm:presLayoutVars>
      </dgm:prSet>
      <dgm:spPr/>
    </dgm:pt>
    <dgm:pt modelId="{8830FAE5-B6ED-475D-9E50-87C8F2C8ED33}" type="pres">
      <dgm:prSet presAssocID="{ED86314E-C74A-46E9-AE24-366327F8BA44}" presName="spaceBetweenRectangles" presStyleCnt="0"/>
      <dgm:spPr/>
    </dgm:pt>
    <dgm:pt modelId="{27105CEA-5C40-41CF-9FC9-FF8066E6AD7E}" type="pres">
      <dgm:prSet presAssocID="{A5442B08-A2B0-40DB-A049-D4E653157CE1}" presName="parentLin" presStyleCnt="0"/>
      <dgm:spPr/>
    </dgm:pt>
    <dgm:pt modelId="{067FC386-A8D2-4FAA-BAAA-52B05B57F875}" type="pres">
      <dgm:prSet presAssocID="{A5442B08-A2B0-40DB-A049-D4E653157CE1}" presName="parentLeftMargin" presStyleLbl="node1" presStyleIdx="1" presStyleCnt="3"/>
      <dgm:spPr/>
    </dgm:pt>
    <dgm:pt modelId="{A9AF7356-83B0-4D8E-8C62-0528B45C2F43}" type="pres">
      <dgm:prSet presAssocID="{A5442B08-A2B0-40DB-A049-D4E653157CE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B0CEB54-C076-4D2B-B2BD-554471EB08D9}" type="pres">
      <dgm:prSet presAssocID="{A5442B08-A2B0-40DB-A049-D4E653157CE1}" presName="negativeSpace" presStyleCnt="0"/>
      <dgm:spPr/>
    </dgm:pt>
    <dgm:pt modelId="{BB1AAC8A-00D5-4F3A-8D06-25412D976027}" type="pres">
      <dgm:prSet presAssocID="{A5442B08-A2B0-40DB-A049-D4E653157CE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D05680B-D3AA-4A21-9B2E-92A1D5170B03}" type="presOf" srcId="{281E0C13-4C7C-4D99-900A-2848E1E43CFA}" destId="{133DD310-7FE4-42DD-AF90-78D1E902D8C0}" srcOrd="0" destOrd="0" presId="urn:microsoft.com/office/officeart/2005/8/layout/list1"/>
    <dgm:cxn modelId="{E805E617-FF97-42C3-8CA8-A8EA5CE2AFE9}" type="presOf" srcId="{A5442B08-A2B0-40DB-A049-D4E653157CE1}" destId="{067FC386-A8D2-4FAA-BAAA-52B05B57F875}" srcOrd="0" destOrd="0" presId="urn:microsoft.com/office/officeart/2005/8/layout/list1"/>
    <dgm:cxn modelId="{FE194025-496F-4A95-B68B-C69177C4F052}" type="presOf" srcId="{A5442B08-A2B0-40DB-A049-D4E653157CE1}" destId="{A9AF7356-83B0-4D8E-8C62-0528B45C2F43}" srcOrd="1" destOrd="0" presId="urn:microsoft.com/office/officeart/2005/8/layout/list1"/>
    <dgm:cxn modelId="{FA72A54A-DC63-4068-A656-6F2068881970}" srcId="{175D7641-2C58-4B33-84BE-82DC055E1E1E}" destId="{281E0C13-4C7C-4D99-900A-2848E1E43CFA}" srcOrd="0" destOrd="0" parTransId="{B0D0643B-82A0-4D51-80E0-BEB41FEF1156}" sibTransId="{D68FA21F-CC36-426F-A31D-220BDD1EB78E}"/>
    <dgm:cxn modelId="{2FAE827B-DC6A-44E2-B67E-C2437AD621E7}" type="presOf" srcId="{0012BED9-CE68-4F6A-8D5D-B32F75421326}" destId="{E3166EE4-03B3-46DE-8A20-674AF2705156}" srcOrd="1" destOrd="0" presId="urn:microsoft.com/office/officeart/2005/8/layout/list1"/>
    <dgm:cxn modelId="{F6DB74A9-C683-428E-9614-EC820BE112CE}" type="presOf" srcId="{281E0C13-4C7C-4D99-900A-2848E1E43CFA}" destId="{8CE150E4-7224-40DB-AEF3-3CD77205455C}" srcOrd="1" destOrd="0" presId="urn:microsoft.com/office/officeart/2005/8/layout/list1"/>
    <dgm:cxn modelId="{F6968ACE-B2C1-40F4-9DAE-88F74C02A17A}" srcId="{175D7641-2C58-4B33-84BE-82DC055E1E1E}" destId="{0012BED9-CE68-4F6A-8D5D-B32F75421326}" srcOrd="1" destOrd="0" parTransId="{45264084-8EF9-4BC1-B052-B9A6F1B87C46}" sibTransId="{ED86314E-C74A-46E9-AE24-366327F8BA44}"/>
    <dgm:cxn modelId="{177F70F0-321C-4B65-A696-07C8FB6BCA16}" type="presOf" srcId="{0012BED9-CE68-4F6A-8D5D-B32F75421326}" destId="{2A8A7CA9-3894-45A2-952B-14CAEFE61DAD}" srcOrd="0" destOrd="0" presId="urn:microsoft.com/office/officeart/2005/8/layout/list1"/>
    <dgm:cxn modelId="{445555F5-6FAB-4805-81AB-C5EEBDF6FE35}" srcId="{175D7641-2C58-4B33-84BE-82DC055E1E1E}" destId="{A5442B08-A2B0-40DB-A049-D4E653157CE1}" srcOrd="2" destOrd="0" parTransId="{DFCB1BE1-1897-4A1C-A7F9-C15E0C3B7294}" sibTransId="{F7198F0F-D1B6-4C13-9082-522FC5DCD92C}"/>
    <dgm:cxn modelId="{FFBB72F9-B0E2-4BCF-9E5B-009C46811BC4}" type="presOf" srcId="{175D7641-2C58-4B33-84BE-82DC055E1E1E}" destId="{B26F9613-C1AD-4B95-8A3B-BB5049019981}" srcOrd="0" destOrd="0" presId="urn:microsoft.com/office/officeart/2005/8/layout/list1"/>
    <dgm:cxn modelId="{B3BB6473-F334-4157-BF99-EC2A04C77497}" type="presParOf" srcId="{B26F9613-C1AD-4B95-8A3B-BB5049019981}" destId="{E0E08655-5C3C-4C6C-9C76-5F8E55CBEB86}" srcOrd="0" destOrd="0" presId="urn:microsoft.com/office/officeart/2005/8/layout/list1"/>
    <dgm:cxn modelId="{206B690A-1A6A-4E3F-8FE0-00524407F805}" type="presParOf" srcId="{E0E08655-5C3C-4C6C-9C76-5F8E55CBEB86}" destId="{133DD310-7FE4-42DD-AF90-78D1E902D8C0}" srcOrd="0" destOrd="0" presId="urn:microsoft.com/office/officeart/2005/8/layout/list1"/>
    <dgm:cxn modelId="{04251249-EFDD-44AE-A4AF-B90E59FDF52A}" type="presParOf" srcId="{E0E08655-5C3C-4C6C-9C76-5F8E55CBEB86}" destId="{8CE150E4-7224-40DB-AEF3-3CD77205455C}" srcOrd="1" destOrd="0" presId="urn:microsoft.com/office/officeart/2005/8/layout/list1"/>
    <dgm:cxn modelId="{D529E992-5C90-4619-B330-C49AD8A2793A}" type="presParOf" srcId="{B26F9613-C1AD-4B95-8A3B-BB5049019981}" destId="{7846331C-E552-4291-B569-49CF05D10F6B}" srcOrd="1" destOrd="0" presId="urn:microsoft.com/office/officeart/2005/8/layout/list1"/>
    <dgm:cxn modelId="{41FB2C3C-2C8D-4696-9993-EF5FE0DBEAFD}" type="presParOf" srcId="{B26F9613-C1AD-4B95-8A3B-BB5049019981}" destId="{E8C785C0-ACF8-4E33-82D3-1BA4299CF8CE}" srcOrd="2" destOrd="0" presId="urn:microsoft.com/office/officeart/2005/8/layout/list1"/>
    <dgm:cxn modelId="{A845CD51-D8D7-4CE1-8C42-00585C904B5D}" type="presParOf" srcId="{B26F9613-C1AD-4B95-8A3B-BB5049019981}" destId="{3229F826-6E77-48C8-80A2-559F28C7691A}" srcOrd="3" destOrd="0" presId="urn:microsoft.com/office/officeart/2005/8/layout/list1"/>
    <dgm:cxn modelId="{6B85C53E-88F1-421C-B8E7-0BD0E87933A5}" type="presParOf" srcId="{B26F9613-C1AD-4B95-8A3B-BB5049019981}" destId="{5F837543-F613-49E4-ACE0-299F988E7B65}" srcOrd="4" destOrd="0" presId="urn:microsoft.com/office/officeart/2005/8/layout/list1"/>
    <dgm:cxn modelId="{45A83560-D12A-4653-A023-669711154C1F}" type="presParOf" srcId="{5F837543-F613-49E4-ACE0-299F988E7B65}" destId="{2A8A7CA9-3894-45A2-952B-14CAEFE61DAD}" srcOrd="0" destOrd="0" presId="urn:microsoft.com/office/officeart/2005/8/layout/list1"/>
    <dgm:cxn modelId="{CB7F12D1-AAE4-4A9A-B5F7-40E60ED33D53}" type="presParOf" srcId="{5F837543-F613-49E4-ACE0-299F988E7B65}" destId="{E3166EE4-03B3-46DE-8A20-674AF2705156}" srcOrd="1" destOrd="0" presId="urn:microsoft.com/office/officeart/2005/8/layout/list1"/>
    <dgm:cxn modelId="{F4C9EFC6-F93C-42E4-A38F-931877C49CDD}" type="presParOf" srcId="{B26F9613-C1AD-4B95-8A3B-BB5049019981}" destId="{BC866FD3-2727-4D8D-B5B2-7A7515920577}" srcOrd="5" destOrd="0" presId="urn:microsoft.com/office/officeart/2005/8/layout/list1"/>
    <dgm:cxn modelId="{2BDB98BC-4403-4D14-92E7-EF36194015F2}" type="presParOf" srcId="{B26F9613-C1AD-4B95-8A3B-BB5049019981}" destId="{3A106193-992A-4C23-9375-53006C2937A2}" srcOrd="6" destOrd="0" presId="urn:microsoft.com/office/officeart/2005/8/layout/list1"/>
    <dgm:cxn modelId="{49CD6597-6D8A-4565-B2CF-3F1C3ADE5EAD}" type="presParOf" srcId="{B26F9613-C1AD-4B95-8A3B-BB5049019981}" destId="{8830FAE5-B6ED-475D-9E50-87C8F2C8ED33}" srcOrd="7" destOrd="0" presId="urn:microsoft.com/office/officeart/2005/8/layout/list1"/>
    <dgm:cxn modelId="{38206F62-23C1-4D75-9349-E95F44A0B2CE}" type="presParOf" srcId="{B26F9613-C1AD-4B95-8A3B-BB5049019981}" destId="{27105CEA-5C40-41CF-9FC9-FF8066E6AD7E}" srcOrd="8" destOrd="0" presId="urn:microsoft.com/office/officeart/2005/8/layout/list1"/>
    <dgm:cxn modelId="{D35978ED-0167-4E81-A0E2-C1CF9E70C902}" type="presParOf" srcId="{27105CEA-5C40-41CF-9FC9-FF8066E6AD7E}" destId="{067FC386-A8D2-4FAA-BAAA-52B05B57F875}" srcOrd="0" destOrd="0" presId="urn:microsoft.com/office/officeart/2005/8/layout/list1"/>
    <dgm:cxn modelId="{FBC23389-F073-452C-A26C-D43C0E8BC0CB}" type="presParOf" srcId="{27105CEA-5C40-41CF-9FC9-FF8066E6AD7E}" destId="{A9AF7356-83B0-4D8E-8C62-0528B45C2F43}" srcOrd="1" destOrd="0" presId="urn:microsoft.com/office/officeart/2005/8/layout/list1"/>
    <dgm:cxn modelId="{81258253-295E-4FD7-A220-5C3528BF89A9}" type="presParOf" srcId="{B26F9613-C1AD-4B95-8A3B-BB5049019981}" destId="{4B0CEB54-C076-4D2B-B2BD-554471EB08D9}" srcOrd="9" destOrd="0" presId="urn:microsoft.com/office/officeart/2005/8/layout/list1"/>
    <dgm:cxn modelId="{7E0784B9-F00A-42B9-81D8-0F9D5B334C3D}" type="presParOf" srcId="{B26F9613-C1AD-4B95-8A3B-BB5049019981}" destId="{BB1AAC8A-00D5-4F3A-8D06-25412D97602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D8BD47-4168-4CEF-A803-CE499DA3DC3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D1A036-58BF-4364-87E5-027F8C142C5F}">
      <dgm:prSet phldrT="[Text]"/>
      <dgm:spPr/>
      <dgm:t>
        <a:bodyPr/>
        <a:lstStyle/>
        <a:p>
          <a:r>
            <a:rPr lang="en-US" dirty="0"/>
            <a:t>Dooly</a:t>
          </a:r>
        </a:p>
      </dgm:t>
    </dgm:pt>
    <dgm:pt modelId="{127029D0-8AA6-4A17-8D04-E280DFD47C3B}" type="parTrans" cxnId="{D316C971-F554-4F88-AF2F-1973DB7317BC}">
      <dgm:prSet/>
      <dgm:spPr/>
      <dgm:t>
        <a:bodyPr/>
        <a:lstStyle/>
        <a:p>
          <a:endParaRPr lang="en-US"/>
        </a:p>
      </dgm:t>
    </dgm:pt>
    <dgm:pt modelId="{5BB79525-8188-42ED-9843-AEC1BDB8BB96}" type="sibTrans" cxnId="{D316C971-F554-4F88-AF2F-1973DB7317BC}">
      <dgm:prSet/>
      <dgm:spPr/>
      <dgm:t>
        <a:bodyPr/>
        <a:lstStyle/>
        <a:p>
          <a:endParaRPr lang="en-US"/>
        </a:p>
      </dgm:t>
    </dgm:pt>
    <dgm:pt modelId="{ABFD99E8-7AD9-4184-A44C-ED98096A908F}">
      <dgm:prSet phldrT="[Text]"/>
      <dgm:spPr/>
      <dgm:t>
        <a:bodyPr/>
        <a:lstStyle/>
        <a:p>
          <a:r>
            <a:rPr lang="en-US" dirty="0"/>
            <a:t>Harris</a:t>
          </a:r>
        </a:p>
      </dgm:t>
    </dgm:pt>
    <dgm:pt modelId="{6A70EFE2-83A1-4CE0-BBF9-712D0C610DBA}" type="parTrans" cxnId="{AFBA7A6C-9877-4D18-AFD7-42A8BCCE27BF}">
      <dgm:prSet/>
      <dgm:spPr/>
      <dgm:t>
        <a:bodyPr/>
        <a:lstStyle/>
        <a:p>
          <a:endParaRPr lang="en-US"/>
        </a:p>
      </dgm:t>
    </dgm:pt>
    <dgm:pt modelId="{8B2A95D8-4E68-4CE0-8D8D-C9642AA2E541}" type="sibTrans" cxnId="{AFBA7A6C-9877-4D18-AFD7-42A8BCCE27BF}">
      <dgm:prSet/>
      <dgm:spPr/>
      <dgm:t>
        <a:bodyPr/>
        <a:lstStyle/>
        <a:p>
          <a:endParaRPr lang="en-US"/>
        </a:p>
      </dgm:t>
    </dgm:pt>
    <dgm:pt modelId="{D381EDB2-BDE6-42DB-AC56-6F51A07CABBD}">
      <dgm:prSet phldrT="[Text]"/>
      <dgm:spPr/>
      <dgm:t>
        <a:bodyPr/>
        <a:lstStyle/>
        <a:p>
          <a:r>
            <a:rPr lang="en-US" dirty="0"/>
            <a:t>Macon</a:t>
          </a:r>
        </a:p>
      </dgm:t>
    </dgm:pt>
    <dgm:pt modelId="{7F7344EB-8ACF-4784-B07A-AD9B00802492}" type="parTrans" cxnId="{A1101223-F551-4E7D-A874-C92BC0D1E562}">
      <dgm:prSet/>
      <dgm:spPr/>
      <dgm:t>
        <a:bodyPr/>
        <a:lstStyle/>
        <a:p>
          <a:endParaRPr lang="en-US"/>
        </a:p>
      </dgm:t>
    </dgm:pt>
    <dgm:pt modelId="{6AB9CAEA-B023-4EB5-852B-E99755B7F17C}" type="sibTrans" cxnId="{A1101223-F551-4E7D-A874-C92BC0D1E562}">
      <dgm:prSet/>
      <dgm:spPr/>
      <dgm:t>
        <a:bodyPr/>
        <a:lstStyle/>
        <a:p>
          <a:endParaRPr lang="en-US"/>
        </a:p>
      </dgm:t>
    </dgm:pt>
    <dgm:pt modelId="{EDC01884-C118-41A6-9B9E-5261A86749AE}" type="pres">
      <dgm:prSet presAssocID="{F9D8BD47-4168-4CEF-A803-CE499DA3DC3A}" presName="linear" presStyleCnt="0">
        <dgm:presLayoutVars>
          <dgm:dir/>
          <dgm:animLvl val="lvl"/>
          <dgm:resizeHandles val="exact"/>
        </dgm:presLayoutVars>
      </dgm:prSet>
      <dgm:spPr/>
    </dgm:pt>
    <dgm:pt modelId="{BE1A8C90-FCC6-4BD1-8822-2B8BC514D058}" type="pres">
      <dgm:prSet presAssocID="{D6D1A036-58BF-4364-87E5-027F8C142C5F}" presName="parentLin" presStyleCnt="0"/>
      <dgm:spPr/>
    </dgm:pt>
    <dgm:pt modelId="{02752EEA-48A1-4BF5-8043-81F483B2CDC7}" type="pres">
      <dgm:prSet presAssocID="{D6D1A036-58BF-4364-87E5-027F8C142C5F}" presName="parentLeftMargin" presStyleLbl="node1" presStyleIdx="0" presStyleCnt="3"/>
      <dgm:spPr/>
    </dgm:pt>
    <dgm:pt modelId="{3C3B2508-4769-4C77-87C0-26346A91AAE4}" type="pres">
      <dgm:prSet presAssocID="{D6D1A036-58BF-4364-87E5-027F8C142C5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C3349C2-ED67-4398-A879-A5114008FED3}" type="pres">
      <dgm:prSet presAssocID="{D6D1A036-58BF-4364-87E5-027F8C142C5F}" presName="negativeSpace" presStyleCnt="0"/>
      <dgm:spPr/>
    </dgm:pt>
    <dgm:pt modelId="{6851925D-F855-4536-964F-AD03C9DB0CEB}" type="pres">
      <dgm:prSet presAssocID="{D6D1A036-58BF-4364-87E5-027F8C142C5F}" presName="childText" presStyleLbl="conFgAcc1" presStyleIdx="0" presStyleCnt="3">
        <dgm:presLayoutVars>
          <dgm:bulletEnabled val="1"/>
        </dgm:presLayoutVars>
      </dgm:prSet>
      <dgm:spPr/>
    </dgm:pt>
    <dgm:pt modelId="{642105C3-B5EA-4D94-A92A-0B05B70E4D5C}" type="pres">
      <dgm:prSet presAssocID="{5BB79525-8188-42ED-9843-AEC1BDB8BB96}" presName="spaceBetweenRectangles" presStyleCnt="0"/>
      <dgm:spPr/>
    </dgm:pt>
    <dgm:pt modelId="{98BD6F14-577D-438E-97B5-D35E46AA9CAF}" type="pres">
      <dgm:prSet presAssocID="{ABFD99E8-7AD9-4184-A44C-ED98096A908F}" presName="parentLin" presStyleCnt="0"/>
      <dgm:spPr/>
    </dgm:pt>
    <dgm:pt modelId="{94091558-12C6-47D1-9D36-3B185F119030}" type="pres">
      <dgm:prSet presAssocID="{ABFD99E8-7AD9-4184-A44C-ED98096A908F}" presName="parentLeftMargin" presStyleLbl="node1" presStyleIdx="0" presStyleCnt="3"/>
      <dgm:spPr/>
    </dgm:pt>
    <dgm:pt modelId="{40F4C385-0E37-4A0C-94D5-6F3E8613D491}" type="pres">
      <dgm:prSet presAssocID="{ABFD99E8-7AD9-4184-A44C-ED98096A908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CDCB715-7C87-4AD0-98F3-87A51842622C}" type="pres">
      <dgm:prSet presAssocID="{ABFD99E8-7AD9-4184-A44C-ED98096A908F}" presName="negativeSpace" presStyleCnt="0"/>
      <dgm:spPr/>
    </dgm:pt>
    <dgm:pt modelId="{6513B90D-45FF-4A58-A24A-0384EB278A5E}" type="pres">
      <dgm:prSet presAssocID="{ABFD99E8-7AD9-4184-A44C-ED98096A908F}" presName="childText" presStyleLbl="conFgAcc1" presStyleIdx="1" presStyleCnt="3">
        <dgm:presLayoutVars>
          <dgm:bulletEnabled val="1"/>
        </dgm:presLayoutVars>
      </dgm:prSet>
      <dgm:spPr/>
    </dgm:pt>
    <dgm:pt modelId="{36E54944-1942-42A9-86C2-BBE16F19DD86}" type="pres">
      <dgm:prSet presAssocID="{8B2A95D8-4E68-4CE0-8D8D-C9642AA2E541}" presName="spaceBetweenRectangles" presStyleCnt="0"/>
      <dgm:spPr/>
    </dgm:pt>
    <dgm:pt modelId="{E158D76C-5C81-4C49-A98E-75E07601FFB0}" type="pres">
      <dgm:prSet presAssocID="{D381EDB2-BDE6-42DB-AC56-6F51A07CABBD}" presName="parentLin" presStyleCnt="0"/>
      <dgm:spPr/>
    </dgm:pt>
    <dgm:pt modelId="{9AB33901-811F-4C51-A801-8421CA62EB3F}" type="pres">
      <dgm:prSet presAssocID="{D381EDB2-BDE6-42DB-AC56-6F51A07CABBD}" presName="parentLeftMargin" presStyleLbl="node1" presStyleIdx="1" presStyleCnt="3"/>
      <dgm:spPr/>
    </dgm:pt>
    <dgm:pt modelId="{A39D6309-6037-4745-BACA-3416B52DCC03}" type="pres">
      <dgm:prSet presAssocID="{D381EDB2-BDE6-42DB-AC56-6F51A07CABB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95D7938-8B90-4F7C-B5B6-1F8CFAEDD9B9}" type="pres">
      <dgm:prSet presAssocID="{D381EDB2-BDE6-42DB-AC56-6F51A07CABBD}" presName="negativeSpace" presStyleCnt="0"/>
      <dgm:spPr/>
    </dgm:pt>
    <dgm:pt modelId="{938B0B7F-6C7A-4625-B38D-611A56C7A76C}" type="pres">
      <dgm:prSet presAssocID="{D381EDB2-BDE6-42DB-AC56-6F51A07CABB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1101223-F551-4E7D-A874-C92BC0D1E562}" srcId="{F9D8BD47-4168-4CEF-A803-CE499DA3DC3A}" destId="{D381EDB2-BDE6-42DB-AC56-6F51A07CABBD}" srcOrd="2" destOrd="0" parTransId="{7F7344EB-8ACF-4784-B07A-AD9B00802492}" sibTransId="{6AB9CAEA-B023-4EB5-852B-E99755B7F17C}"/>
    <dgm:cxn modelId="{AFBA7A6C-9877-4D18-AFD7-42A8BCCE27BF}" srcId="{F9D8BD47-4168-4CEF-A803-CE499DA3DC3A}" destId="{ABFD99E8-7AD9-4184-A44C-ED98096A908F}" srcOrd="1" destOrd="0" parTransId="{6A70EFE2-83A1-4CE0-BBF9-712D0C610DBA}" sibTransId="{8B2A95D8-4E68-4CE0-8D8D-C9642AA2E541}"/>
    <dgm:cxn modelId="{D316C971-F554-4F88-AF2F-1973DB7317BC}" srcId="{F9D8BD47-4168-4CEF-A803-CE499DA3DC3A}" destId="{D6D1A036-58BF-4364-87E5-027F8C142C5F}" srcOrd="0" destOrd="0" parTransId="{127029D0-8AA6-4A17-8D04-E280DFD47C3B}" sibTransId="{5BB79525-8188-42ED-9843-AEC1BDB8BB96}"/>
    <dgm:cxn modelId="{16A3DD59-C52C-45A0-AD2A-4588A1C34A3C}" type="presOf" srcId="{D6D1A036-58BF-4364-87E5-027F8C142C5F}" destId="{02752EEA-48A1-4BF5-8043-81F483B2CDC7}" srcOrd="0" destOrd="0" presId="urn:microsoft.com/office/officeart/2005/8/layout/list1"/>
    <dgm:cxn modelId="{44E2F88A-45D5-4738-B279-F94130EBEA22}" type="presOf" srcId="{D381EDB2-BDE6-42DB-AC56-6F51A07CABBD}" destId="{A39D6309-6037-4745-BACA-3416B52DCC03}" srcOrd="1" destOrd="0" presId="urn:microsoft.com/office/officeart/2005/8/layout/list1"/>
    <dgm:cxn modelId="{EE0E1F8F-1725-4605-841E-099B27985EE1}" type="presOf" srcId="{ABFD99E8-7AD9-4184-A44C-ED98096A908F}" destId="{40F4C385-0E37-4A0C-94D5-6F3E8613D491}" srcOrd="1" destOrd="0" presId="urn:microsoft.com/office/officeart/2005/8/layout/list1"/>
    <dgm:cxn modelId="{091E27AC-8FA8-431E-AD9E-D9DAFEFF4D25}" type="presOf" srcId="{D6D1A036-58BF-4364-87E5-027F8C142C5F}" destId="{3C3B2508-4769-4C77-87C0-26346A91AAE4}" srcOrd="1" destOrd="0" presId="urn:microsoft.com/office/officeart/2005/8/layout/list1"/>
    <dgm:cxn modelId="{3750FAB5-FD8D-408E-8B72-D96A288AFE1D}" type="presOf" srcId="{ABFD99E8-7AD9-4184-A44C-ED98096A908F}" destId="{94091558-12C6-47D1-9D36-3B185F119030}" srcOrd="0" destOrd="0" presId="urn:microsoft.com/office/officeart/2005/8/layout/list1"/>
    <dgm:cxn modelId="{763D0ECD-874F-426B-A296-8A19B2D0D51B}" type="presOf" srcId="{F9D8BD47-4168-4CEF-A803-CE499DA3DC3A}" destId="{EDC01884-C118-41A6-9B9E-5261A86749AE}" srcOrd="0" destOrd="0" presId="urn:microsoft.com/office/officeart/2005/8/layout/list1"/>
    <dgm:cxn modelId="{1223C1E4-DFC9-4F2C-8241-1CD8A029BD7C}" type="presOf" srcId="{D381EDB2-BDE6-42DB-AC56-6F51A07CABBD}" destId="{9AB33901-811F-4C51-A801-8421CA62EB3F}" srcOrd="0" destOrd="0" presId="urn:microsoft.com/office/officeart/2005/8/layout/list1"/>
    <dgm:cxn modelId="{3BF8BF98-479C-4869-AF92-11FED186D586}" type="presParOf" srcId="{EDC01884-C118-41A6-9B9E-5261A86749AE}" destId="{BE1A8C90-FCC6-4BD1-8822-2B8BC514D058}" srcOrd="0" destOrd="0" presId="urn:microsoft.com/office/officeart/2005/8/layout/list1"/>
    <dgm:cxn modelId="{E385634D-D3D5-401E-9BDB-A5BCAE812186}" type="presParOf" srcId="{BE1A8C90-FCC6-4BD1-8822-2B8BC514D058}" destId="{02752EEA-48A1-4BF5-8043-81F483B2CDC7}" srcOrd="0" destOrd="0" presId="urn:microsoft.com/office/officeart/2005/8/layout/list1"/>
    <dgm:cxn modelId="{9795CC8E-581C-46DC-AE9B-643B0001860C}" type="presParOf" srcId="{BE1A8C90-FCC6-4BD1-8822-2B8BC514D058}" destId="{3C3B2508-4769-4C77-87C0-26346A91AAE4}" srcOrd="1" destOrd="0" presId="urn:microsoft.com/office/officeart/2005/8/layout/list1"/>
    <dgm:cxn modelId="{B82E7FC7-71ED-43A1-A4FB-1EEA89A2EBA0}" type="presParOf" srcId="{EDC01884-C118-41A6-9B9E-5261A86749AE}" destId="{FC3349C2-ED67-4398-A879-A5114008FED3}" srcOrd="1" destOrd="0" presId="urn:microsoft.com/office/officeart/2005/8/layout/list1"/>
    <dgm:cxn modelId="{1B4BB683-AA90-42E8-9DBD-C79A8DD53472}" type="presParOf" srcId="{EDC01884-C118-41A6-9B9E-5261A86749AE}" destId="{6851925D-F855-4536-964F-AD03C9DB0CEB}" srcOrd="2" destOrd="0" presId="urn:microsoft.com/office/officeart/2005/8/layout/list1"/>
    <dgm:cxn modelId="{943CEE17-6281-4EC8-A0F0-0792CF030814}" type="presParOf" srcId="{EDC01884-C118-41A6-9B9E-5261A86749AE}" destId="{642105C3-B5EA-4D94-A92A-0B05B70E4D5C}" srcOrd="3" destOrd="0" presId="urn:microsoft.com/office/officeart/2005/8/layout/list1"/>
    <dgm:cxn modelId="{C74B6702-A0A4-4626-BE86-38600D503A64}" type="presParOf" srcId="{EDC01884-C118-41A6-9B9E-5261A86749AE}" destId="{98BD6F14-577D-438E-97B5-D35E46AA9CAF}" srcOrd="4" destOrd="0" presId="urn:microsoft.com/office/officeart/2005/8/layout/list1"/>
    <dgm:cxn modelId="{DB56FA4B-6D5A-49DB-88B9-B6498A9DEC01}" type="presParOf" srcId="{98BD6F14-577D-438E-97B5-D35E46AA9CAF}" destId="{94091558-12C6-47D1-9D36-3B185F119030}" srcOrd="0" destOrd="0" presId="urn:microsoft.com/office/officeart/2005/8/layout/list1"/>
    <dgm:cxn modelId="{AD04D6AC-4A5A-4427-9927-8E4524D87723}" type="presParOf" srcId="{98BD6F14-577D-438E-97B5-D35E46AA9CAF}" destId="{40F4C385-0E37-4A0C-94D5-6F3E8613D491}" srcOrd="1" destOrd="0" presId="urn:microsoft.com/office/officeart/2005/8/layout/list1"/>
    <dgm:cxn modelId="{7801614A-447C-4A73-B656-231C2747FB5E}" type="presParOf" srcId="{EDC01884-C118-41A6-9B9E-5261A86749AE}" destId="{ECDCB715-7C87-4AD0-98F3-87A51842622C}" srcOrd="5" destOrd="0" presId="urn:microsoft.com/office/officeart/2005/8/layout/list1"/>
    <dgm:cxn modelId="{7D3EF1B9-D87F-48AD-B6C4-69AD6CC45D72}" type="presParOf" srcId="{EDC01884-C118-41A6-9B9E-5261A86749AE}" destId="{6513B90D-45FF-4A58-A24A-0384EB278A5E}" srcOrd="6" destOrd="0" presId="urn:microsoft.com/office/officeart/2005/8/layout/list1"/>
    <dgm:cxn modelId="{8E6622AD-8BAB-4C06-9332-3EB3BA1DB6ED}" type="presParOf" srcId="{EDC01884-C118-41A6-9B9E-5261A86749AE}" destId="{36E54944-1942-42A9-86C2-BBE16F19DD86}" srcOrd="7" destOrd="0" presId="urn:microsoft.com/office/officeart/2005/8/layout/list1"/>
    <dgm:cxn modelId="{3042AA8F-308E-4AD9-9499-1BF03ACB9335}" type="presParOf" srcId="{EDC01884-C118-41A6-9B9E-5261A86749AE}" destId="{E158D76C-5C81-4C49-A98E-75E07601FFB0}" srcOrd="8" destOrd="0" presId="urn:microsoft.com/office/officeart/2005/8/layout/list1"/>
    <dgm:cxn modelId="{AFCA57EE-B4E1-4AD6-9877-69DE744A7898}" type="presParOf" srcId="{E158D76C-5C81-4C49-A98E-75E07601FFB0}" destId="{9AB33901-811F-4C51-A801-8421CA62EB3F}" srcOrd="0" destOrd="0" presId="urn:microsoft.com/office/officeart/2005/8/layout/list1"/>
    <dgm:cxn modelId="{7A9EC32A-E972-4C48-9E18-B6BAD3C089BE}" type="presParOf" srcId="{E158D76C-5C81-4C49-A98E-75E07601FFB0}" destId="{A39D6309-6037-4745-BACA-3416B52DCC03}" srcOrd="1" destOrd="0" presId="urn:microsoft.com/office/officeart/2005/8/layout/list1"/>
    <dgm:cxn modelId="{164C5C89-B434-412F-AE8C-BEE2ABEC6AD7}" type="presParOf" srcId="{EDC01884-C118-41A6-9B9E-5261A86749AE}" destId="{695D7938-8B90-4F7C-B5B6-1F8CFAEDD9B9}" srcOrd="9" destOrd="0" presId="urn:microsoft.com/office/officeart/2005/8/layout/list1"/>
    <dgm:cxn modelId="{FDC1191C-D467-47D8-99D3-DC240319BA2F}" type="presParOf" srcId="{EDC01884-C118-41A6-9B9E-5261A86749AE}" destId="{938B0B7F-6C7A-4625-B38D-611A56C7A76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C14562-4B89-45D8-ACA2-CFC59358841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8E36ED-B552-4BED-B09A-DAC3083AA7A5}">
      <dgm:prSet phldrT="[Text]"/>
      <dgm:spPr/>
      <dgm:t>
        <a:bodyPr/>
        <a:lstStyle/>
        <a:p>
          <a:r>
            <a:rPr lang="en-US" dirty="0"/>
            <a:t>Marion</a:t>
          </a:r>
        </a:p>
      </dgm:t>
    </dgm:pt>
    <dgm:pt modelId="{7479BA57-1F5A-44AA-A58E-B7A977C208E2}" type="parTrans" cxnId="{D7A3FD59-ED30-4836-BF2D-5018E57F01D2}">
      <dgm:prSet/>
      <dgm:spPr/>
      <dgm:t>
        <a:bodyPr/>
        <a:lstStyle/>
        <a:p>
          <a:endParaRPr lang="en-US"/>
        </a:p>
      </dgm:t>
    </dgm:pt>
    <dgm:pt modelId="{DA99D4CB-3A2A-4737-85A5-007C9B7DC594}" type="sibTrans" cxnId="{D7A3FD59-ED30-4836-BF2D-5018E57F01D2}">
      <dgm:prSet/>
      <dgm:spPr/>
      <dgm:t>
        <a:bodyPr/>
        <a:lstStyle/>
        <a:p>
          <a:endParaRPr lang="en-US"/>
        </a:p>
      </dgm:t>
    </dgm:pt>
    <dgm:pt modelId="{DA26385E-006E-4C4C-BBB3-60A5FCDAC106}">
      <dgm:prSet phldrT="[Text]"/>
      <dgm:spPr/>
      <dgm:t>
        <a:bodyPr/>
        <a:lstStyle/>
        <a:p>
          <a:r>
            <a:rPr lang="en-US" dirty="0"/>
            <a:t>Muscogee</a:t>
          </a:r>
        </a:p>
      </dgm:t>
    </dgm:pt>
    <dgm:pt modelId="{38D69C44-2779-4FAD-B64C-6135E49841CC}" type="parTrans" cxnId="{A0E6E344-0F72-405F-A7F1-49F612157D48}">
      <dgm:prSet/>
      <dgm:spPr/>
      <dgm:t>
        <a:bodyPr/>
        <a:lstStyle/>
        <a:p>
          <a:endParaRPr lang="en-US"/>
        </a:p>
      </dgm:t>
    </dgm:pt>
    <dgm:pt modelId="{6AA2BB65-C871-4BF7-8F1C-3887657C7B67}" type="sibTrans" cxnId="{A0E6E344-0F72-405F-A7F1-49F612157D48}">
      <dgm:prSet/>
      <dgm:spPr/>
      <dgm:t>
        <a:bodyPr/>
        <a:lstStyle/>
        <a:p>
          <a:endParaRPr lang="en-US"/>
        </a:p>
      </dgm:t>
    </dgm:pt>
    <dgm:pt modelId="{F3D717E0-1DD0-431A-881C-FA2DBFB0E8B1}">
      <dgm:prSet phldrT="[Text]"/>
      <dgm:spPr/>
      <dgm:t>
        <a:bodyPr/>
        <a:lstStyle/>
        <a:p>
          <a:r>
            <a:rPr lang="en-US" dirty="0"/>
            <a:t>Quitman</a:t>
          </a:r>
        </a:p>
      </dgm:t>
    </dgm:pt>
    <dgm:pt modelId="{8645481A-40E9-4E5E-99F0-851C3F591B46}" type="parTrans" cxnId="{29FF4294-AA08-44E9-895A-265A36C585BE}">
      <dgm:prSet/>
      <dgm:spPr/>
      <dgm:t>
        <a:bodyPr/>
        <a:lstStyle/>
        <a:p>
          <a:endParaRPr lang="en-US"/>
        </a:p>
      </dgm:t>
    </dgm:pt>
    <dgm:pt modelId="{BEC0784C-01AB-4795-B182-66F2378A024B}" type="sibTrans" cxnId="{29FF4294-AA08-44E9-895A-265A36C585BE}">
      <dgm:prSet/>
      <dgm:spPr/>
      <dgm:t>
        <a:bodyPr/>
        <a:lstStyle/>
        <a:p>
          <a:endParaRPr lang="en-US"/>
        </a:p>
      </dgm:t>
    </dgm:pt>
    <dgm:pt modelId="{1F0D85C9-DC33-461B-96B4-4E41E0694790}" type="pres">
      <dgm:prSet presAssocID="{93C14562-4B89-45D8-ACA2-CFC593588416}" presName="linear" presStyleCnt="0">
        <dgm:presLayoutVars>
          <dgm:dir/>
          <dgm:animLvl val="lvl"/>
          <dgm:resizeHandles val="exact"/>
        </dgm:presLayoutVars>
      </dgm:prSet>
      <dgm:spPr/>
    </dgm:pt>
    <dgm:pt modelId="{532C8988-5453-40C2-8BE7-470161740851}" type="pres">
      <dgm:prSet presAssocID="{9C8E36ED-B552-4BED-B09A-DAC3083AA7A5}" presName="parentLin" presStyleCnt="0"/>
      <dgm:spPr/>
    </dgm:pt>
    <dgm:pt modelId="{060AFE85-72C8-4EA5-B14B-06010371891D}" type="pres">
      <dgm:prSet presAssocID="{9C8E36ED-B552-4BED-B09A-DAC3083AA7A5}" presName="parentLeftMargin" presStyleLbl="node1" presStyleIdx="0" presStyleCnt="3"/>
      <dgm:spPr/>
    </dgm:pt>
    <dgm:pt modelId="{895F684A-130A-40A5-B9E9-DDB4F0F02E9B}" type="pres">
      <dgm:prSet presAssocID="{9C8E36ED-B552-4BED-B09A-DAC3083AA7A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8A8AF88-7792-4F0C-A567-6DC53160C0DC}" type="pres">
      <dgm:prSet presAssocID="{9C8E36ED-B552-4BED-B09A-DAC3083AA7A5}" presName="negativeSpace" presStyleCnt="0"/>
      <dgm:spPr/>
    </dgm:pt>
    <dgm:pt modelId="{EA60F252-FF0E-4D53-A1D8-73A2AC7EAA0C}" type="pres">
      <dgm:prSet presAssocID="{9C8E36ED-B552-4BED-B09A-DAC3083AA7A5}" presName="childText" presStyleLbl="conFgAcc1" presStyleIdx="0" presStyleCnt="3">
        <dgm:presLayoutVars>
          <dgm:bulletEnabled val="1"/>
        </dgm:presLayoutVars>
      </dgm:prSet>
      <dgm:spPr/>
    </dgm:pt>
    <dgm:pt modelId="{68CD88BD-E96C-402C-8BC7-ECC2C0C6E655}" type="pres">
      <dgm:prSet presAssocID="{DA99D4CB-3A2A-4737-85A5-007C9B7DC594}" presName="spaceBetweenRectangles" presStyleCnt="0"/>
      <dgm:spPr/>
    </dgm:pt>
    <dgm:pt modelId="{F40A1A6D-BC4C-4F74-8728-40C176392006}" type="pres">
      <dgm:prSet presAssocID="{DA26385E-006E-4C4C-BBB3-60A5FCDAC106}" presName="parentLin" presStyleCnt="0"/>
      <dgm:spPr/>
    </dgm:pt>
    <dgm:pt modelId="{7B510354-84E3-4D5E-BCA3-91EB7DFC18B4}" type="pres">
      <dgm:prSet presAssocID="{DA26385E-006E-4C4C-BBB3-60A5FCDAC106}" presName="parentLeftMargin" presStyleLbl="node1" presStyleIdx="0" presStyleCnt="3"/>
      <dgm:spPr/>
    </dgm:pt>
    <dgm:pt modelId="{22A1B538-7413-4322-A8D1-F1B4FA049ACD}" type="pres">
      <dgm:prSet presAssocID="{DA26385E-006E-4C4C-BBB3-60A5FCDAC10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7CEA1E9-7A16-4810-BD68-A78BCD18D0BA}" type="pres">
      <dgm:prSet presAssocID="{DA26385E-006E-4C4C-BBB3-60A5FCDAC106}" presName="negativeSpace" presStyleCnt="0"/>
      <dgm:spPr/>
    </dgm:pt>
    <dgm:pt modelId="{5CBCF277-B4F4-4C28-989E-96411C0DC54D}" type="pres">
      <dgm:prSet presAssocID="{DA26385E-006E-4C4C-BBB3-60A5FCDAC106}" presName="childText" presStyleLbl="conFgAcc1" presStyleIdx="1" presStyleCnt="3">
        <dgm:presLayoutVars>
          <dgm:bulletEnabled val="1"/>
        </dgm:presLayoutVars>
      </dgm:prSet>
      <dgm:spPr/>
    </dgm:pt>
    <dgm:pt modelId="{7D5F8D19-4EFD-4F8B-83BF-ED6DE8773B62}" type="pres">
      <dgm:prSet presAssocID="{6AA2BB65-C871-4BF7-8F1C-3887657C7B67}" presName="spaceBetweenRectangles" presStyleCnt="0"/>
      <dgm:spPr/>
    </dgm:pt>
    <dgm:pt modelId="{68FE7646-8A4D-4D88-9D50-C3DB9DB020FB}" type="pres">
      <dgm:prSet presAssocID="{F3D717E0-1DD0-431A-881C-FA2DBFB0E8B1}" presName="parentLin" presStyleCnt="0"/>
      <dgm:spPr/>
    </dgm:pt>
    <dgm:pt modelId="{C7EE0C02-8B2C-46AE-A5D6-B484A3CAC066}" type="pres">
      <dgm:prSet presAssocID="{F3D717E0-1DD0-431A-881C-FA2DBFB0E8B1}" presName="parentLeftMargin" presStyleLbl="node1" presStyleIdx="1" presStyleCnt="3"/>
      <dgm:spPr/>
    </dgm:pt>
    <dgm:pt modelId="{D4A8F928-CC50-4A20-8008-DF0DE6EF3C28}" type="pres">
      <dgm:prSet presAssocID="{F3D717E0-1DD0-431A-881C-FA2DBFB0E8B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4F8917B-2583-444E-B54E-AA53C0EABE32}" type="pres">
      <dgm:prSet presAssocID="{F3D717E0-1DD0-431A-881C-FA2DBFB0E8B1}" presName="negativeSpace" presStyleCnt="0"/>
      <dgm:spPr/>
    </dgm:pt>
    <dgm:pt modelId="{C88FF122-21E3-4DD3-814D-2E654232C0F9}" type="pres">
      <dgm:prSet presAssocID="{F3D717E0-1DD0-431A-881C-FA2DBFB0E8B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043180D-8E85-4080-ACAD-3AEDD7C52270}" type="presOf" srcId="{F3D717E0-1DD0-431A-881C-FA2DBFB0E8B1}" destId="{C7EE0C02-8B2C-46AE-A5D6-B484A3CAC066}" srcOrd="0" destOrd="0" presId="urn:microsoft.com/office/officeart/2005/8/layout/list1"/>
    <dgm:cxn modelId="{9850E41E-B23A-433D-A8F9-496ED0882B5D}" type="presOf" srcId="{DA26385E-006E-4C4C-BBB3-60A5FCDAC106}" destId="{22A1B538-7413-4322-A8D1-F1B4FA049ACD}" srcOrd="1" destOrd="0" presId="urn:microsoft.com/office/officeart/2005/8/layout/list1"/>
    <dgm:cxn modelId="{A0E6E344-0F72-405F-A7F1-49F612157D48}" srcId="{93C14562-4B89-45D8-ACA2-CFC593588416}" destId="{DA26385E-006E-4C4C-BBB3-60A5FCDAC106}" srcOrd="1" destOrd="0" parTransId="{38D69C44-2779-4FAD-B64C-6135E49841CC}" sibTransId="{6AA2BB65-C871-4BF7-8F1C-3887657C7B67}"/>
    <dgm:cxn modelId="{79DD586C-6D14-4C8B-8317-407DC5A45E6F}" type="presOf" srcId="{DA26385E-006E-4C4C-BBB3-60A5FCDAC106}" destId="{7B510354-84E3-4D5E-BCA3-91EB7DFC18B4}" srcOrd="0" destOrd="0" presId="urn:microsoft.com/office/officeart/2005/8/layout/list1"/>
    <dgm:cxn modelId="{8F19DF6D-7BAB-40E4-93B2-A98A169913A3}" type="presOf" srcId="{F3D717E0-1DD0-431A-881C-FA2DBFB0E8B1}" destId="{D4A8F928-CC50-4A20-8008-DF0DE6EF3C28}" srcOrd="1" destOrd="0" presId="urn:microsoft.com/office/officeart/2005/8/layout/list1"/>
    <dgm:cxn modelId="{D7A3FD59-ED30-4836-BF2D-5018E57F01D2}" srcId="{93C14562-4B89-45D8-ACA2-CFC593588416}" destId="{9C8E36ED-B552-4BED-B09A-DAC3083AA7A5}" srcOrd="0" destOrd="0" parTransId="{7479BA57-1F5A-44AA-A58E-B7A977C208E2}" sibTransId="{DA99D4CB-3A2A-4737-85A5-007C9B7DC594}"/>
    <dgm:cxn modelId="{3E1D4485-D5A2-44A7-832B-77C9E88A1AF0}" type="presOf" srcId="{9C8E36ED-B552-4BED-B09A-DAC3083AA7A5}" destId="{060AFE85-72C8-4EA5-B14B-06010371891D}" srcOrd="0" destOrd="0" presId="urn:microsoft.com/office/officeart/2005/8/layout/list1"/>
    <dgm:cxn modelId="{0714818D-880D-4BF0-B864-6F9B02C1C14C}" type="presOf" srcId="{93C14562-4B89-45D8-ACA2-CFC593588416}" destId="{1F0D85C9-DC33-461B-96B4-4E41E0694790}" srcOrd="0" destOrd="0" presId="urn:microsoft.com/office/officeart/2005/8/layout/list1"/>
    <dgm:cxn modelId="{29FF4294-AA08-44E9-895A-265A36C585BE}" srcId="{93C14562-4B89-45D8-ACA2-CFC593588416}" destId="{F3D717E0-1DD0-431A-881C-FA2DBFB0E8B1}" srcOrd="2" destOrd="0" parTransId="{8645481A-40E9-4E5E-99F0-851C3F591B46}" sibTransId="{BEC0784C-01AB-4795-B182-66F2378A024B}"/>
    <dgm:cxn modelId="{53607FCC-4B78-4A1C-8904-01BAFF895460}" type="presOf" srcId="{9C8E36ED-B552-4BED-B09A-DAC3083AA7A5}" destId="{895F684A-130A-40A5-B9E9-DDB4F0F02E9B}" srcOrd="1" destOrd="0" presId="urn:microsoft.com/office/officeart/2005/8/layout/list1"/>
    <dgm:cxn modelId="{3FF579F6-295E-4A06-A66F-106C036735BD}" type="presParOf" srcId="{1F0D85C9-DC33-461B-96B4-4E41E0694790}" destId="{532C8988-5453-40C2-8BE7-470161740851}" srcOrd="0" destOrd="0" presId="urn:microsoft.com/office/officeart/2005/8/layout/list1"/>
    <dgm:cxn modelId="{B9C2D957-0540-4A66-B791-9A441708F179}" type="presParOf" srcId="{532C8988-5453-40C2-8BE7-470161740851}" destId="{060AFE85-72C8-4EA5-B14B-06010371891D}" srcOrd="0" destOrd="0" presId="urn:microsoft.com/office/officeart/2005/8/layout/list1"/>
    <dgm:cxn modelId="{C8C6104A-09F4-44A2-9286-AFADFC7BF592}" type="presParOf" srcId="{532C8988-5453-40C2-8BE7-470161740851}" destId="{895F684A-130A-40A5-B9E9-DDB4F0F02E9B}" srcOrd="1" destOrd="0" presId="urn:microsoft.com/office/officeart/2005/8/layout/list1"/>
    <dgm:cxn modelId="{CE21CE26-8E3B-4F70-BD26-3B33F5CDA49F}" type="presParOf" srcId="{1F0D85C9-DC33-461B-96B4-4E41E0694790}" destId="{38A8AF88-7792-4F0C-A567-6DC53160C0DC}" srcOrd="1" destOrd="0" presId="urn:microsoft.com/office/officeart/2005/8/layout/list1"/>
    <dgm:cxn modelId="{157BC672-7EB4-46C4-A367-25729D9D945E}" type="presParOf" srcId="{1F0D85C9-DC33-461B-96B4-4E41E0694790}" destId="{EA60F252-FF0E-4D53-A1D8-73A2AC7EAA0C}" srcOrd="2" destOrd="0" presId="urn:microsoft.com/office/officeart/2005/8/layout/list1"/>
    <dgm:cxn modelId="{7A1AEB82-1F74-44CE-B118-B381D4E60A70}" type="presParOf" srcId="{1F0D85C9-DC33-461B-96B4-4E41E0694790}" destId="{68CD88BD-E96C-402C-8BC7-ECC2C0C6E655}" srcOrd="3" destOrd="0" presId="urn:microsoft.com/office/officeart/2005/8/layout/list1"/>
    <dgm:cxn modelId="{42871BE8-D7BE-4F99-BC40-25B456C7C532}" type="presParOf" srcId="{1F0D85C9-DC33-461B-96B4-4E41E0694790}" destId="{F40A1A6D-BC4C-4F74-8728-40C176392006}" srcOrd="4" destOrd="0" presId="urn:microsoft.com/office/officeart/2005/8/layout/list1"/>
    <dgm:cxn modelId="{F3BF718F-147A-4027-9B72-A3929BB80DDF}" type="presParOf" srcId="{F40A1A6D-BC4C-4F74-8728-40C176392006}" destId="{7B510354-84E3-4D5E-BCA3-91EB7DFC18B4}" srcOrd="0" destOrd="0" presId="urn:microsoft.com/office/officeart/2005/8/layout/list1"/>
    <dgm:cxn modelId="{3C5033B4-66CF-4D0C-811B-EAC73E928712}" type="presParOf" srcId="{F40A1A6D-BC4C-4F74-8728-40C176392006}" destId="{22A1B538-7413-4322-A8D1-F1B4FA049ACD}" srcOrd="1" destOrd="0" presId="urn:microsoft.com/office/officeart/2005/8/layout/list1"/>
    <dgm:cxn modelId="{B7DFCE7D-A20B-4A4B-AA7E-AD1811FC179F}" type="presParOf" srcId="{1F0D85C9-DC33-461B-96B4-4E41E0694790}" destId="{87CEA1E9-7A16-4810-BD68-A78BCD18D0BA}" srcOrd="5" destOrd="0" presId="urn:microsoft.com/office/officeart/2005/8/layout/list1"/>
    <dgm:cxn modelId="{59464258-1B83-4B96-8E23-D8A40D91CBF0}" type="presParOf" srcId="{1F0D85C9-DC33-461B-96B4-4E41E0694790}" destId="{5CBCF277-B4F4-4C28-989E-96411C0DC54D}" srcOrd="6" destOrd="0" presId="urn:microsoft.com/office/officeart/2005/8/layout/list1"/>
    <dgm:cxn modelId="{A7D79397-8E19-4604-9A33-5FB9A9D034D5}" type="presParOf" srcId="{1F0D85C9-DC33-461B-96B4-4E41E0694790}" destId="{7D5F8D19-4EFD-4F8B-83BF-ED6DE8773B62}" srcOrd="7" destOrd="0" presId="urn:microsoft.com/office/officeart/2005/8/layout/list1"/>
    <dgm:cxn modelId="{A865B0F5-AFCA-447B-849A-6FE8A8FF6511}" type="presParOf" srcId="{1F0D85C9-DC33-461B-96B4-4E41E0694790}" destId="{68FE7646-8A4D-4D88-9D50-C3DB9DB020FB}" srcOrd="8" destOrd="0" presId="urn:microsoft.com/office/officeart/2005/8/layout/list1"/>
    <dgm:cxn modelId="{4344AD51-E3E9-4368-8CDC-F9F13217C64F}" type="presParOf" srcId="{68FE7646-8A4D-4D88-9D50-C3DB9DB020FB}" destId="{C7EE0C02-8B2C-46AE-A5D6-B484A3CAC066}" srcOrd="0" destOrd="0" presId="urn:microsoft.com/office/officeart/2005/8/layout/list1"/>
    <dgm:cxn modelId="{63F57AE2-5A83-442B-BEB9-20C7C42F39D4}" type="presParOf" srcId="{68FE7646-8A4D-4D88-9D50-C3DB9DB020FB}" destId="{D4A8F928-CC50-4A20-8008-DF0DE6EF3C28}" srcOrd="1" destOrd="0" presId="urn:microsoft.com/office/officeart/2005/8/layout/list1"/>
    <dgm:cxn modelId="{990E8DB5-B5D1-4360-AEF3-CE63442276DF}" type="presParOf" srcId="{1F0D85C9-DC33-461B-96B4-4E41E0694790}" destId="{14F8917B-2583-444E-B54E-AA53C0EABE32}" srcOrd="9" destOrd="0" presId="urn:microsoft.com/office/officeart/2005/8/layout/list1"/>
    <dgm:cxn modelId="{DC5A3CAA-B1DE-4A83-8DB7-2FB61CEB5641}" type="presParOf" srcId="{1F0D85C9-DC33-461B-96B4-4E41E0694790}" destId="{C88FF122-21E3-4DD3-814D-2E654232C0F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2F6DA8-1D06-43FF-881E-E0A3E236E2F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366DC1-9D55-4E70-A1B7-661FB774F8D6}">
      <dgm:prSet phldrT="[Text]"/>
      <dgm:spPr/>
      <dgm:t>
        <a:bodyPr/>
        <a:lstStyle/>
        <a:p>
          <a:r>
            <a:rPr lang="en-US" dirty="0"/>
            <a:t>Randolph</a:t>
          </a:r>
        </a:p>
      </dgm:t>
    </dgm:pt>
    <dgm:pt modelId="{C2226C44-55D8-4DEF-AAF5-A2FD25734DD1}" type="parTrans" cxnId="{1FDDBB06-5CC0-4367-9E77-6B38D7825DC8}">
      <dgm:prSet/>
      <dgm:spPr/>
      <dgm:t>
        <a:bodyPr/>
        <a:lstStyle/>
        <a:p>
          <a:endParaRPr lang="en-US"/>
        </a:p>
      </dgm:t>
    </dgm:pt>
    <dgm:pt modelId="{56097979-7071-44C5-AD78-3761820C25A1}" type="sibTrans" cxnId="{1FDDBB06-5CC0-4367-9E77-6B38D7825DC8}">
      <dgm:prSet/>
      <dgm:spPr/>
      <dgm:t>
        <a:bodyPr/>
        <a:lstStyle/>
        <a:p>
          <a:endParaRPr lang="en-US"/>
        </a:p>
      </dgm:t>
    </dgm:pt>
    <dgm:pt modelId="{F44EF08E-735B-4054-BA6A-91C8995C1DAD}">
      <dgm:prSet phldrT="[Text]"/>
      <dgm:spPr/>
      <dgm:t>
        <a:bodyPr/>
        <a:lstStyle/>
        <a:p>
          <a:r>
            <a:rPr lang="en-US" dirty="0"/>
            <a:t>Schley</a:t>
          </a:r>
        </a:p>
      </dgm:t>
    </dgm:pt>
    <dgm:pt modelId="{FAD481E9-2654-42A2-9AE3-E404482F9BF8}" type="parTrans" cxnId="{3184C9F5-5653-4CFD-9159-2A2BF480786D}">
      <dgm:prSet/>
      <dgm:spPr/>
      <dgm:t>
        <a:bodyPr/>
        <a:lstStyle/>
        <a:p>
          <a:endParaRPr lang="en-US"/>
        </a:p>
      </dgm:t>
    </dgm:pt>
    <dgm:pt modelId="{3C19B4B5-F61B-4BD3-89CD-1EDA3D40CC90}" type="sibTrans" cxnId="{3184C9F5-5653-4CFD-9159-2A2BF480786D}">
      <dgm:prSet/>
      <dgm:spPr/>
      <dgm:t>
        <a:bodyPr/>
        <a:lstStyle/>
        <a:p>
          <a:endParaRPr lang="en-US"/>
        </a:p>
      </dgm:t>
    </dgm:pt>
    <dgm:pt modelId="{F567BBF7-6292-4E88-9000-3F92B1B3CEA3}">
      <dgm:prSet phldrT="[Text]"/>
      <dgm:spPr/>
      <dgm:t>
        <a:bodyPr/>
        <a:lstStyle/>
        <a:p>
          <a:r>
            <a:rPr lang="en-US" dirty="0"/>
            <a:t>Stewart</a:t>
          </a:r>
        </a:p>
      </dgm:t>
    </dgm:pt>
    <dgm:pt modelId="{0B50A54F-944D-497E-9D5B-A5D1D240A402}" type="parTrans" cxnId="{1EFF61B4-3B10-4D6A-AD90-FCB4449BE098}">
      <dgm:prSet/>
      <dgm:spPr/>
      <dgm:t>
        <a:bodyPr/>
        <a:lstStyle/>
        <a:p>
          <a:endParaRPr lang="en-US"/>
        </a:p>
      </dgm:t>
    </dgm:pt>
    <dgm:pt modelId="{08EDF180-A4F6-4BEC-BA88-5156AF864310}" type="sibTrans" cxnId="{1EFF61B4-3B10-4D6A-AD90-FCB4449BE098}">
      <dgm:prSet/>
      <dgm:spPr/>
      <dgm:t>
        <a:bodyPr/>
        <a:lstStyle/>
        <a:p>
          <a:endParaRPr lang="en-US"/>
        </a:p>
      </dgm:t>
    </dgm:pt>
    <dgm:pt modelId="{49DFCB14-B1F1-4712-8D2C-C76890F08567}" type="pres">
      <dgm:prSet presAssocID="{972F6DA8-1D06-43FF-881E-E0A3E236E2F4}" presName="linear" presStyleCnt="0">
        <dgm:presLayoutVars>
          <dgm:dir/>
          <dgm:animLvl val="lvl"/>
          <dgm:resizeHandles val="exact"/>
        </dgm:presLayoutVars>
      </dgm:prSet>
      <dgm:spPr/>
    </dgm:pt>
    <dgm:pt modelId="{6234108E-20A7-46F2-9344-531F9D440E66}" type="pres">
      <dgm:prSet presAssocID="{5D366DC1-9D55-4E70-A1B7-661FB774F8D6}" presName="parentLin" presStyleCnt="0"/>
      <dgm:spPr/>
    </dgm:pt>
    <dgm:pt modelId="{B1509867-D12A-464E-98DB-B98401409056}" type="pres">
      <dgm:prSet presAssocID="{5D366DC1-9D55-4E70-A1B7-661FB774F8D6}" presName="parentLeftMargin" presStyleLbl="node1" presStyleIdx="0" presStyleCnt="3"/>
      <dgm:spPr/>
    </dgm:pt>
    <dgm:pt modelId="{28EC32B0-1A16-4846-B48C-59D91307501C}" type="pres">
      <dgm:prSet presAssocID="{5D366DC1-9D55-4E70-A1B7-661FB774F8D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FBDA3A7-6586-427D-8606-13275C7C1A03}" type="pres">
      <dgm:prSet presAssocID="{5D366DC1-9D55-4E70-A1B7-661FB774F8D6}" presName="negativeSpace" presStyleCnt="0"/>
      <dgm:spPr/>
    </dgm:pt>
    <dgm:pt modelId="{93ECE6F0-EE9C-43AE-BEE0-A8A0D047DB0B}" type="pres">
      <dgm:prSet presAssocID="{5D366DC1-9D55-4E70-A1B7-661FB774F8D6}" presName="childText" presStyleLbl="conFgAcc1" presStyleIdx="0" presStyleCnt="3">
        <dgm:presLayoutVars>
          <dgm:bulletEnabled val="1"/>
        </dgm:presLayoutVars>
      </dgm:prSet>
      <dgm:spPr/>
    </dgm:pt>
    <dgm:pt modelId="{2A13A811-01E2-404C-976A-EFC02765EE4B}" type="pres">
      <dgm:prSet presAssocID="{56097979-7071-44C5-AD78-3761820C25A1}" presName="spaceBetweenRectangles" presStyleCnt="0"/>
      <dgm:spPr/>
    </dgm:pt>
    <dgm:pt modelId="{2FE134AA-FA0C-41F5-9054-10A5C7787AE1}" type="pres">
      <dgm:prSet presAssocID="{F44EF08E-735B-4054-BA6A-91C8995C1DAD}" presName="parentLin" presStyleCnt="0"/>
      <dgm:spPr/>
    </dgm:pt>
    <dgm:pt modelId="{2982C4D1-45FF-4579-BC3F-E69823B719B4}" type="pres">
      <dgm:prSet presAssocID="{F44EF08E-735B-4054-BA6A-91C8995C1DAD}" presName="parentLeftMargin" presStyleLbl="node1" presStyleIdx="0" presStyleCnt="3"/>
      <dgm:spPr/>
    </dgm:pt>
    <dgm:pt modelId="{6B236722-DD62-4283-A5C7-E979AB2BFF85}" type="pres">
      <dgm:prSet presAssocID="{F44EF08E-735B-4054-BA6A-91C8995C1DA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E7F5F66-77CB-4AD6-B0E6-2C93F458B4E3}" type="pres">
      <dgm:prSet presAssocID="{F44EF08E-735B-4054-BA6A-91C8995C1DAD}" presName="negativeSpace" presStyleCnt="0"/>
      <dgm:spPr/>
    </dgm:pt>
    <dgm:pt modelId="{577F8999-289A-4168-B880-050D4D366259}" type="pres">
      <dgm:prSet presAssocID="{F44EF08E-735B-4054-BA6A-91C8995C1DAD}" presName="childText" presStyleLbl="conFgAcc1" presStyleIdx="1" presStyleCnt="3">
        <dgm:presLayoutVars>
          <dgm:bulletEnabled val="1"/>
        </dgm:presLayoutVars>
      </dgm:prSet>
      <dgm:spPr/>
    </dgm:pt>
    <dgm:pt modelId="{B788A272-2C28-4054-AD29-559D64F58E07}" type="pres">
      <dgm:prSet presAssocID="{3C19B4B5-F61B-4BD3-89CD-1EDA3D40CC90}" presName="spaceBetweenRectangles" presStyleCnt="0"/>
      <dgm:spPr/>
    </dgm:pt>
    <dgm:pt modelId="{DDF228BD-52FF-4403-89CE-3AB93B316170}" type="pres">
      <dgm:prSet presAssocID="{F567BBF7-6292-4E88-9000-3F92B1B3CEA3}" presName="parentLin" presStyleCnt="0"/>
      <dgm:spPr/>
    </dgm:pt>
    <dgm:pt modelId="{D7E35D48-AC95-4B85-83FF-78C3D773B156}" type="pres">
      <dgm:prSet presAssocID="{F567BBF7-6292-4E88-9000-3F92B1B3CEA3}" presName="parentLeftMargin" presStyleLbl="node1" presStyleIdx="1" presStyleCnt="3"/>
      <dgm:spPr/>
    </dgm:pt>
    <dgm:pt modelId="{FAF807D1-61A3-41DF-9095-96B20806E47E}" type="pres">
      <dgm:prSet presAssocID="{F567BBF7-6292-4E88-9000-3F92B1B3CEA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132E6B4-7483-4E42-B54C-4A272E6910CA}" type="pres">
      <dgm:prSet presAssocID="{F567BBF7-6292-4E88-9000-3F92B1B3CEA3}" presName="negativeSpace" presStyleCnt="0"/>
      <dgm:spPr/>
    </dgm:pt>
    <dgm:pt modelId="{BF62D620-EF35-4637-B1FA-F7A4F57295E6}" type="pres">
      <dgm:prSet presAssocID="{F567BBF7-6292-4E88-9000-3F92B1B3CEA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508B503-CBCE-42CD-BB98-8E7EC744D24A}" type="presOf" srcId="{F567BBF7-6292-4E88-9000-3F92B1B3CEA3}" destId="{FAF807D1-61A3-41DF-9095-96B20806E47E}" srcOrd="1" destOrd="0" presId="urn:microsoft.com/office/officeart/2005/8/layout/list1"/>
    <dgm:cxn modelId="{1FDDBB06-5CC0-4367-9E77-6B38D7825DC8}" srcId="{972F6DA8-1D06-43FF-881E-E0A3E236E2F4}" destId="{5D366DC1-9D55-4E70-A1B7-661FB774F8D6}" srcOrd="0" destOrd="0" parTransId="{C2226C44-55D8-4DEF-AAF5-A2FD25734DD1}" sibTransId="{56097979-7071-44C5-AD78-3761820C25A1}"/>
    <dgm:cxn modelId="{1CAA322D-40EC-4C6E-909C-0C4BE5CFDFFC}" type="presOf" srcId="{F44EF08E-735B-4054-BA6A-91C8995C1DAD}" destId="{2982C4D1-45FF-4579-BC3F-E69823B719B4}" srcOrd="0" destOrd="0" presId="urn:microsoft.com/office/officeart/2005/8/layout/list1"/>
    <dgm:cxn modelId="{ED9E9231-7927-4E21-845E-AF8630A74371}" type="presOf" srcId="{5D366DC1-9D55-4E70-A1B7-661FB774F8D6}" destId="{28EC32B0-1A16-4846-B48C-59D91307501C}" srcOrd="1" destOrd="0" presId="urn:microsoft.com/office/officeart/2005/8/layout/list1"/>
    <dgm:cxn modelId="{2F108335-995D-4431-B099-25305E23C417}" type="presOf" srcId="{F44EF08E-735B-4054-BA6A-91C8995C1DAD}" destId="{6B236722-DD62-4283-A5C7-E979AB2BFF85}" srcOrd="1" destOrd="0" presId="urn:microsoft.com/office/officeart/2005/8/layout/list1"/>
    <dgm:cxn modelId="{B8724538-F990-4BBE-98EC-08CE9C62AA42}" type="presOf" srcId="{F567BBF7-6292-4E88-9000-3F92B1B3CEA3}" destId="{D7E35D48-AC95-4B85-83FF-78C3D773B156}" srcOrd="0" destOrd="0" presId="urn:microsoft.com/office/officeart/2005/8/layout/list1"/>
    <dgm:cxn modelId="{1EFF61B4-3B10-4D6A-AD90-FCB4449BE098}" srcId="{972F6DA8-1D06-43FF-881E-E0A3E236E2F4}" destId="{F567BBF7-6292-4E88-9000-3F92B1B3CEA3}" srcOrd="2" destOrd="0" parTransId="{0B50A54F-944D-497E-9D5B-A5D1D240A402}" sibTransId="{08EDF180-A4F6-4BEC-BA88-5156AF864310}"/>
    <dgm:cxn modelId="{B7A03DDC-82F6-4096-A696-324EA13FE729}" type="presOf" srcId="{972F6DA8-1D06-43FF-881E-E0A3E236E2F4}" destId="{49DFCB14-B1F1-4712-8D2C-C76890F08567}" srcOrd="0" destOrd="0" presId="urn:microsoft.com/office/officeart/2005/8/layout/list1"/>
    <dgm:cxn modelId="{46E1ACDC-5279-4C5F-A38F-E1A6DA955775}" type="presOf" srcId="{5D366DC1-9D55-4E70-A1B7-661FB774F8D6}" destId="{B1509867-D12A-464E-98DB-B98401409056}" srcOrd="0" destOrd="0" presId="urn:microsoft.com/office/officeart/2005/8/layout/list1"/>
    <dgm:cxn modelId="{3184C9F5-5653-4CFD-9159-2A2BF480786D}" srcId="{972F6DA8-1D06-43FF-881E-E0A3E236E2F4}" destId="{F44EF08E-735B-4054-BA6A-91C8995C1DAD}" srcOrd="1" destOrd="0" parTransId="{FAD481E9-2654-42A2-9AE3-E404482F9BF8}" sibTransId="{3C19B4B5-F61B-4BD3-89CD-1EDA3D40CC90}"/>
    <dgm:cxn modelId="{FA7233BD-0441-4C66-AD1D-9B9D23A858B3}" type="presParOf" srcId="{49DFCB14-B1F1-4712-8D2C-C76890F08567}" destId="{6234108E-20A7-46F2-9344-531F9D440E66}" srcOrd="0" destOrd="0" presId="urn:microsoft.com/office/officeart/2005/8/layout/list1"/>
    <dgm:cxn modelId="{39F10DC2-FC9D-4E01-8B73-12E02DC92908}" type="presParOf" srcId="{6234108E-20A7-46F2-9344-531F9D440E66}" destId="{B1509867-D12A-464E-98DB-B98401409056}" srcOrd="0" destOrd="0" presId="urn:microsoft.com/office/officeart/2005/8/layout/list1"/>
    <dgm:cxn modelId="{2448E31E-0A55-4972-82F6-DF736651B2A4}" type="presParOf" srcId="{6234108E-20A7-46F2-9344-531F9D440E66}" destId="{28EC32B0-1A16-4846-B48C-59D91307501C}" srcOrd="1" destOrd="0" presId="urn:microsoft.com/office/officeart/2005/8/layout/list1"/>
    <dgm:cxn modelId="{D26FE681-E6D1-43E5-BAA4-7B0C8276C047}" type="presParOf" srcId="{49DFCB14-B1F1-4712-8D2C-C76890F08567}" destId="{9FBDA3A7-6586-427D-8606-13275C7C1A03}" srcOrd="1" destOrd="0" presId="urn:microsoft.com/office/officeart/2005/8/layout/list1"/>
    <dgm:cxn modelId="{2277521B-DD56-4684-BC94-260ACD141A78}" type="presParOf" srcId="{49DFCB14-B1F1-4712-8D2C-C76890F08567}" destId="{93ECE6F0-EE9C-43AE-BEE0-A8A0D047DB0B}" srcOrd="2" destOrd="0" presId="urn:microsoft.com/office/officeart/2005/8/layout/list1"/>
    <dgm:cxn modelId="{4E6801EF-38F6-4775-A0F3-3CFD1888EA2F}" type="presParOf" srcId="{49DFCB14-B1F1-4712-8D2C-C76890F08567}" destId="{2A13A811-01E2-404C-976A-EFC02765EE4B}" srcOrd="3" destOrd="0" presId="urn:microsoft.com/office/officeart/2005/8/layout/list1"/>
    <dgm:cxn modelId="{BC7511B0-95C3-4613-8185-32C4E38B79EF}" type="presParOf" srcId="{49DFCB14-B1F1-4712-8D2C-C76890F08567}" destId="{2FE134AA-FA0C-41F5-9054-10A5C7787AE1}" srcOrd="4" destOrd="0" presId="urn:microsoft.com/office/officeart/2005/8/layout/list1"/>
    <dgm:cxn modelId="{A953ABF4-76A3-42DD-B77A-165F7AED7FA7}" type="presParOf" srcId="{2FE134AA-FA0C-41F5-9054-10A5C7787AE1}" destId="{2982C4D1-45FF-4579-BC3F-E69823B719B4}" srcOrd="0" destOrd="0" presId="urn:microsoft.com/office/officeart/2005/8/layout/list1"/>
    <dgm:cxn modelId="{C67336A9-7DD6-4DD8-B9EF-D09857EE2122}" type="presParOf" srcId="{2FE134AA-FA0C-41F5-9054-10A5C7787AE1}" destId="{6B236722-DD62-4283-A5C7-E979AB2BFF85}" srcOrd="1" destOrd="0" presId="urn:microsoft.com/office/officeart/2005/8/layout/list1"/>
    <dgm:cxn modelId="{76AC3726-0026-4D41-99F8-C737D7A1FE2E}" type="presParOf" srcId="{49DFCB14-B1F1-4712-8D2C-C76890F08567}" destId="{7E7F5F66-77CB-4AD6-B0E6-2C93F458B4E3}" srcOrd="5" destOrd="0" presId="urn:microsoft.com/office/officeart/2005/8/layout/list1"/>
    <dgm:cxn modelId="{8E0DFD00-FB0D-4899-8B26-6DF442BAD734}" type="presParOf" srcId="{49DFCB14-B1F1-4712-8D2C-C76890F08567}" destId="{577F8999-289A-4168-B880-050D4D366259}" srcOrd="6" destOrd="0" presId="urn:microsoft.com/office/officeart/2005/8/layout/list1"/>
    <dgm:cxn modelId="{E0A53936-28BF-49A1-AADF-8E48C28584F6}" type="presParOf" srcId="{49DFCB14-B1F1-4712-8D2C-C76890F08567}" destId="{B788A272-2C28-4054-AD29-559D64F58E07}" srcOrd="7" destOrd="0" presId="urn:microsoft.com/office/officeart/2005/8/layout/list1"/>
    <dgm:cxn modelId="{82CCB10C-30A3-4FF9-A8CD-8F33D79B068C}" type="presParOf" srcId="{49DFCB14-B1F1-4712-8D2C-C76890F08567}" destId="{DDF228BD-52FF-4403-89CE-3AB93B316170}" srcOrd="8" destOrd="0" presId="urn:microsoft.com/office/officeart/2005/8/layout/list1"/>
    <dgm:cxn modelId="{27D40526-EE3C-408B-9867-105EB67D03B2}" type="presParOf" srcId="{DDF228BD-52FF-4403-89CE-3AB93B316170}" destId="{D7E35D48-AC95-4B85-83FF-78C3D773B156}" srcOrd="0" destOrd="0" presId="urn:microsoft.com/office/officeart/2005/8/layout/list1"/>
    <dgm:cxn modelId="{71FCEFF1-ADFC-4702-8238-7F3612E4E99D}" type="presParOf" srcId="{DDF228BD-52FF-4403-89CE-3AB93B316170}" destId="{FAF807D1-61A3-41DF-9095-96B20806E47E}" srcOrd="1" destOrd="0" presId="urn:microsoft.com/office/officeart/2005/8/layout/list1"/>
    <dgm:cxn modelId="{9DC880B4-5417-4B3D-843B-A7E7393A3927}" type="presParOf" srcId="{49DFCB14-B1F1-4712-8D2C-C76890F08567}" destId="{A132E6B4-7483-4E42-B54C-4A272E6910CA}" srcOrd="9" destOrd="0" presId="urn:microsoft.com/office/officeart/2005/8/layout/list1"/>
    <dgm:cxn modelId="{4016E6C8-4260-477D-AC3E-1BD9D409A350}" type="presParOf" srcId="{49DFCB14-B1F1-4712-8D2C-C76890F08567}" destId="{BF62D620-EF35-4637-B1FA-F7A4F57295E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324DC7-95E4-4FD0-AC1F-49A3238040C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AD4F4B-2BD9-478F-91F1-A842AC4751B6}">
      <dgm:prSet phldrT="[Text]"/>
      <dgm:spPr/>
      <dgm:t>
        <a:bodyPr/>
        <a:lstStyle/>
        <a:p>
          <a:r>
            <a:rPr lang="en-US" dirty="0"/>
            <a:t>Sumter</a:t>
          </a:r>
        </a:p>
      </dgm:t>
    </dgm:pt>
    <dgm:pt modelId="{6DCBC6D9-C55D-4E30-9CBF-3B0CFE88B258}" type="parTrans" cxnId="{F7D573D7-D202-4DB0-9917-9F44C8BAD24E}">
      <dgm:prSet/>
      <dgm:spPr/>
      <dgm:t>
        <a:bodyPr/>
        <a:lstStyle/>
        <a:p>
          <a:endParaRPr lang="en-US"/>
        </a:p>
      </dgm:t>
    </dgm:pt>
    <dgm:pt modelId="{53B2DFEB-F711-4370-A0CB-0BF47EFF45BD}" type="sibTrans" cxnId="{F7D573D7-D202-4DB0-9917-9F44C8BAD24E}">
      <dgm:prSet/>
      <dgm:spPr/>
      <dgm:t>
        <a:bodyPr/>
        <a:lstStyle/>
        <a:p>
          <a:endParaRPr lang="en-US"/>
        </a:p>
      </dgm:t>
    </dgm:pt>
    <dgm:pt modelId="{69F64640-6597-463E-902C-242BD5FA6596}">
      <dgm:prSet phldrT="[Text]"/>
      <dgm:spPr/>
      <dgm:t>
        <a:bodyPr/>
        <a:lstStyle/>
        <a:p>
          <a:r>
            <a:rPr lang="en-US" dirty="0"/>
            <a:t>Talbot</a:t>
          </a:r>
        </a:p>
      </dgm:t>
    </dgm:pt>
    <dgm:pt modelId="{3E7ADF30-2F29-4157-A95D-2E893B880C5A}" type="parTrans" cxnId="{BA9B67C7-1ED7-4E4F-9DE1-62DE7E1404C9}">
      <dgm:prSet/>
      <dgm:spPr/>
      <dgm:t>
        <a:bodyPr/>
        <a:lstStyle/>
        <a:p>
          <a:endParaRPr lang="en-US"/>
        </a:p>
      </dgm:t>
    </dgm:pt>
    <dgm:pt modelId="{F8F925E8-1E1B-4EB4-9475-9CF051D75245}" type="sibTrans" cxnId="{BA9B67C7-1ED7-4E4F-9DE1-62DE7E1404C9}">
      <dgm:prSet/>
      <dgm:spPr/>
      <dgm:t>
        <a:bodyPr/>
        <a:lstStyle/>
        <a:p>
          <a:endParaRPr lang="en-US"/>
        </a:p>
      </dgm:t>
    </dgm:pt>
    <dgm:pt modelId="{96C4C11B-56FD-45F0-B262-C7C9887B4B29}">
      <dgm:prSet phldrT="[Text]"/>
      <dgm:spPr/>
      <dgm:t>
        <a:bodyPr/>
        <a:lstStyle/>
        <a:p>
          <a:r>
            <a:rPr lang="en-US" dirty="0"/>
            <a:t>Taylor</a:t>
          </a:r>
        </a:p>
      </dgm:t>
    </dgm:pt>
    <dgm:pt modelId="{C84510E7-1464-45EF-AF03-76F60A54458F}" type="parTrans" cxnId="{5A907AEC-3BC5-4138-B1E8-55AF2767527A}">
      <dgm:prSet/>
      <dgm:spPr/>
      <dgm:t>
        <a:bodyPr/>
        <a:lstStyle/>
        <a:p>
          <a:endParaRPr lang="en-US"/>
        </a:p>
      </dgm:t>
    </dgm:pt>
    <dgm:pt modelId="{2CD95B82-ACD1-4CFB-9BFA-2E7A82AAB2A5}" type="sibTrans" cxnId="{5A907AEC-3BC5-4138-B1E8-55AF2767527A}">
      <dgm:prSet/>
      <dgm:spPr/>
      <dgm:t>
        <a:bodyPr/>
        <a:lstStyle/>
        <a:p>
          <a:endParaRPr lang="en-US"/>
        </a:p>
      </dgm:t>
    </dgm:pt>
    <dgm:pt modelId="{7627BD23-2F9B-4DD3-BF4A-2CB559991677}" type="pres">
      <dgm:prSet presAssocID="{CD324DC7-95E4-4FD0-AC1F-49A3238040CB}" presName="linear" presStyleCnt="0">
        <dgm:presLayoutVars>
          <dgm:dir/>
          <dgm:animLvl val="lvl"/>
          <dgm:resizeHandles val="exact"/>
        </dgm:presLayoutVars>
      </dgm:prSet>
      <dgm:spPr/>
    </dgm:pt>
    <dgm:pt modelId="{D1BB120B-660F-4FD4-80DA-BB2336137484}" type="pres">
      <dgm:prSet presAssocID="{1AAD4F4B-2BD9-478F-91F1-A842AC4751B6}" presName="parentLin" presStyleCnt="0"/>
      <dgm:spPr/>
    </dgm:pt>
    <dgm:pt modelId="{A3B43A27-55A8-4515-8B23-BFAD6FE8DD00}" type="pres">
      <dgm:prSet presAssocID="{1AAD4F4B-2BD9-478F-91F1-A842AC4751B6}" presName="parentLeftMargin" presStyleLbl="node1" presStyleIdx="0" presStyleCnt="3"/>
      <dgm:spPr/>
    </dgm:pt>
    <dgm:pt modelId="{1C0F6880-D146-4986-8E4B-42808D72DF42}" type="pres">
      <dgm:prSet presAssocID="{1AAD4F4B-2BD9-478F-91F1-A842AC4751B6}" presName="parentText" presStyleLbl="node1" presStyleIdx="0" presStyleCnt="3" custLinFactNeighborX="4985" custLinFactNeighborY="92">
        <dgm:presLayoutVars>
          <dgm:chMax val="0"/>
          <dgm:bulletEnabled val="1"/>
        </dgm:presLayoutVars>
      </dgm:prSet>
      <dgm:spPr/>
    </dgm:pt>
    <dgm:pt modelId="{07BC96E0-BED4-4282-A609-14CFF4372CF7}" type="pres">
      <dgm:prSet presAssocID="{1AAD4F4B-2BD9-478F-91F1-A842AC4751B6}" presName="negativeSpace" presStyleCnt="0"/>
      <dgm:spPr/>
    </dgm:pt>
    <dgm:pt modelId="{F8B3230A-4338-4A96-B447-2B7B106402DF}" type="pres">
      <dgm:prSet presAssocID="{1AAD4F4B-2BD9-478F-91F1-A842AC4751B6}" presName="childText" presStyleLbl="conFgAcc1" presStyleIdx="0" presStyleCnt="3">
        <dgm:presLayoutVars>
          <dgm:bulletEnabled val="1"/>
        </dgm:presLayoutVars>
      </dgm:prSet>
      <dgm:spPr/>
    </dgm:pt>
    <dgm:pt modelId="{58E4A508-638E-43C6-A9F3-F431340D840C}" type="pres">
      <dgm:prSet presAssocID="{53B2DFEB-F711-4370-A0CB-0BF47EFF45BD}" presName="spaceBetweenRectangles" presStyleCnt="0"/>
      <dgm:spPr/>
    </dgm:pt>
    <dgm:pt modelId="{0469F169-596F-4EBC-BD07-EE20C5197EC6}" type="pres">
      <dgm:prSet presAssocID="{69F64640-6597-463E-902C-242BD5FA6596}" presName="parentLin" presStyleCnt="0"/>
      <dgm:spPr/>
    </dgm:pt>
    <dgm:pt modelId="{FB134BF3-FF8D-48E2-A9C0-354270FEEA7E}" type="pres">
      <dgm:prSet presAssocID="{69F64640-6597-463E-902C-242BD5FA6596}" presName="parentLeftMargin" presStyleLbl="node1" presStyleIdx="0" presStyleCnt="3"/>
      <dgm:spPr/>
    </dgm:pt>
    <dgm:pt modelId="{FDB6CE6B-116D-46A2-9BFD-EDFFFF7F4D03}" type="pres">
      <dgm:prSet presAssocID="{69F64640-6597-463E-902C-242BD5FA659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3F1DE2A-56D9-40CC-90BE-F3A0361C41F0}" type="pres">
      <dgm:prSet presAssocID="{69F64640-6597-463E-902C-242BD5FA6596}" presName="negativeSpace" presStyleCnt="0"/>
      <dgm:spPr/>
    </dgm:pt>
    <dgm:pt modelId="{A47833D3-EF29-457F-A681-47CF1F34357E}" type="pres">
      <dgm:prSet presAssocID="{69F64640-6597-463E-902C-242BD5FA6596}" presName="childText" presStyleLbl="conFgAcc1" presStyleIdx="1" presStyleCnt="3">
        <dgm:presLayoutVars>
          <dgm:bulletEnabled val="1"/>
        </dgm:presLayoutVars>
      </dgm:prSet>
      <dgm:spPr/>
    </dgm:pt>
    <dgm:pt modelId="{C773A959-498C-4CF4-822C-356BAF33FF77}" type="pres">
      <dgm:prSet presAssocID="{F8F925E8-1E1B-4EB4-9475-9CF051D75245}" presName="spaceBetweenRectangles" presStyleCnt="0"/>
      <dgm:spPr/>
    </dgm:pt>
    <dgm:pt modelId="{27F9F0E7-75CB-498B-BF24-6997F4EBCF54}" type="pres">
      <dgm:prSet presAssocID="{96C4C11B-56FD-45F0-B262-C7C9887B4B29}" presName="parentLin" presStyleCnt="0"/>
      <dgm:spPr/>
    </dgm:pt>
    <dgm:pt modelId="{04C7D91C-AD3D-451E-B60A-F201853F3A0E}" type="pres">
      <dgm:prSet presAssocID="{96C4C11B-56FD-45F0-B262-C7C9887B4B29}" presName="parentLeftMargin" presStyleLbl="node1" presStyleIdx="1" presStyleCnt="3"/>
      <dgm:spPr/>
    </dgm:pt>
    <dgm:pt modelId="{2F70DEA2-D9E7-439C-8DDD-B83FA31EE725}" type="pres">
      <dgm:prSet presAssocID="{96C4C11B-56FD-45F0-B262-C7C9887B4B2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EF89769-E25D-46DD-8EB6-34509DEDBB2F}" type="pres">
      <dgm:prSet presAssocID="{96C4C11B-56FD-45F0-B262-C7C9887B4B29}" presName="negativeSpace" presStyleCnt="0"/>
      <dgm:spPr/>
    </dgm:pt>
    <dgm:pt modelId="{16F8AE92-26EC-4283-9A72-9590C60E1A00}" type="pres">
      <dgm:prSet presAssocID="{96C4C11B-56FD-45F0-B262-C7C9887B4B2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6127F00-7955-4760-A0E3-2828C63FFC63}" type="presOf" srcId="{1AAD4F4B-2BD9-478F-91F1-A842AC4751B6}" destId="{A3B43A27-55A8-4515-8B23-BFAD6FE8DD00}" srcOrd="0" destOrd="0" presId="urn:microsoft.com/office/officeart/2005/8/layout/list1"/>
    <dgm:cxn modelId="{74BDD610-08BF-45E6-94DA-41D7CA5DC646}" type="presOf" srcId="{96C4C11B-56FD-45F0-B262-C7C9887B4B29}" destId="{04C7D91C-AD3D-451E-B60A-F201853F3A0E}" srcOrd="0" destOrd="0" presId="urn:microsoft.com/office/officeart/2005/8/layout/list1"/>
    <dgm:cxn modelId="{1323A965-BA53-4346-9AA7-BC71012C7AB6}" type="presOf" srcId="{96C4C11B-56FD-45F0-B262-C7C9887B4B29}" destId="{2F70DEA2-D9E7-439C-8DDD-B83FA31EE725}" srcOrd="1" destOrd="0" presId="urn:microsoft.com/office/officeart/2005/8/layout/list1"/>
    <dgm:cxn modelId="{A62B204C-5D62-4614-B85B-EAC33DBF9F59}" type="presOf" srcId="{69F64640-6597-463E-902C-242BD5FA6596}" destId="{FB134BF3-FF8D-48E2-A9C0-354270FEEA7E}" srcOrd="0" destOrd="0" presId="urn:microsoft.com/office/officeart/2005/8/layout/list1"/>
    <dgm:cxn modelId="{D9418FA6-59C4-4751-B4DB-26561D2BFEEF}" type="presOf" srcId="{CD324DC7-95E4-4FD0-AC1F-49A3238040CB}" destId="{7627BD23-2F9B-4DD3-BF4A-2CB559991677}" srcOrd="0" destOrd="0" presId="urn:microsoft.com/office/officeart/2005/8/layout/list1"/>
    <dgm:cxn modelId="{9946EDA7-0678-44E5-ABE0-F8A741D7B253}" type="presOf" srcId="{69F64640-6597-463E-902C-242BD5FA6596}" destId="{FDB6CE6B-116D-46A2-9BFD-EDFFFF7F4D03}" srcOrd="1" destOrd="0" presId="urn:microsoft.com/office/officeart/2005/8/layout/list1"/>
    <dgm:cxn modelId="{BA9B67C7-1ED7-4E4F-9DE1-62DE7E1404C9}" srcId="{CD324DC7-95E4-4FD0-AC1F-49A3238040CB}" destId="{69F64640-6597-463E-902C-242BD5FA6596}" srcOrd="1" destOrd="0" parTransId="{3E7ADF30-2F29-4157-A95D-2E893B880C5A}" sibTransId="{F8F925E8-1E1B-4EB4-9475-9CF051D75245}"/>
    <dgm:cxn modelId="{F7D573D7-D202-4DB0-9917-9F44C8BAD24E}" srcId="{CD324DC7-95E4-4FD0-AC1F-49A3238040CB}" destId="{1AAD4F4B-2BD9-478F-91F1-A842AC4751B6}" srcOrd="0" destOrd="0" parTransId="{6DCBC6D9-C55D-4E30-9CBF-3B0CFE88B258}" sibTransId="{53B2DFEB-F711-4370-A0CB-0BF47EFF45BD}"/>
    <dgm:cxn modelId="{CCED3EE7-5818-44D5-AC8A-9DEE1B376D8C}" type="presOf" srcId="{1AAD4F4B-2BD9-478F-91F1-A842AC4751B6}" destId="{1C0F6880-D146-4986-8E4B-42808D72DF42}" srcOrd="1" destOrd="0" presId="urn:microsoft.com/office/officeart/2005/8/layout/list1"/>
    <dgm:cxn modelId="{5A907AEC-3BC5-4138-B1E8-55AF2767527A}" srcId="{CD324DC7-95E4-4FD0-AC1F-49A3238040CB}" destId="{96C4C11B-56FD-45F0-B262-C7C9887B4B29}" srcOrd="2" destOrd="0" parTransId="{C84510E7-1464-45EF-AF03-76F60A54458F}" sibTransId="{2CD95B82-ACD1-4CFB-9BFA-2E7A82AAB2A5}"/>
    <dgm:cxn modelId="{A6379B9A-AB3E-46B3-9561-C3AA4D5227CA}" type="presParOf" srcId="{7627BD23-2F9B-4DD3-BF4A-2CB559991677}" destId="{D1BB120B-660F-4FD4-80DA-BB2336137484}" srcOrd="0" destOrd="0" presId="urn:microsoft.com/office/officeart/2005/8/layout/list1"/>
    <dgm:cxn modelId="{67E53973-8852-4921-AF1E-89483AA3BEF2}" type="presParOf" srcId="{D1BB120B-660F-4FD4-80DA-BB2336137484}" destId="{A3B43A27-55A8-4515-8B23-BFAD6FE8DD00}" srcOrd="0" destOrd="0" presId="urn:microsoft.com/office/officeart/2005/8/layout/list1"/>
    <dgm:cxn modelId="{F9FAC3B8-6D0C-4EAC-8ED2-89F10F02D116}" type="presParOf" srcId="{D1BB120B-660F-4FD4-80DA-BB2336137484}" destId="{1C0F6880-D146-4986-8E4B-42808D72DF42}" srcOrd="1" destOrd="0" presId="urn:microsoft.com/office/officeart/2005/8/layout/list1"/>
    <dgm:cxn modelId="{CB5CB4BB-D5A6-498C-BB98-CDEC8268EC6E}" type="presParOf" srcId="{7627BD23-2F9B-4DD3-BF4A-2CB559991677}" destId="{07BC96E0-BED4-4282-A609-14CFF4372CF7}" srcOrd="1" destOrd="0" presId="urn:microsoft.com/office/officeart/2005/8/layout/list1"/>
    <dgm:cxn modelId="{4B987965-CECA-4D2F-B928-918013527144}" type="presParOf" srcId="{7627BD23-2F9B-4DD3-BF4A-2CB559991677}" destId="{F8B3230A-4338-4A96-B447-2B7B106402DF}" srcOrd="2" destOrd="0" presId="urn:microsoft.com/office/officeart/2005/8/layout/list1"/>
    <dgm:cxn modelId="{0C65EBAC-7224-4134-ABD9-C782D28C2BCA}" type="presParOf" srcId="{7627BD23-2F9B-4DD3-BF4A-2CB559991677}" destId="{58E4A508-638E-43C6-A9F3-F431340D840C}" srcOrd="3" destOrd="0" presId="urn:microsoft.com/office/officeart/2005/8/layout/list1"/>
    <dgm:cxn modelId="{D9C19B79-4CAB-4A74-98AA-ABB28613267C}" type="presParOf" srcId="{7627BD23-2F9B-4DD3-BF4A-2CB559991677}" destId="{0469F169-596F-4EBC-BD07-EE20C5197EC6}" srcOrd="4" destOrd="0" presId="urn:microsoft.com/office/officeart/2005/8/layout/list1"/>
    <dgm:cxn modelId="{CCF344E9-1FA5-4CBA-B7D6-EEDE00F05531}" type="presParOf" srcId="{0469F169-596F-4EBC-BD07-EE20C5197EC6}" destId="{FB134BF3-FF8D-48E2-A9C0-354270FEEA7E}" srcOrd="0" destOrd="0" presId="urn:microsoft.com/office/officeart/2005/8/layout/list1"/>
    <dgm:cxn modelId="{992AEFBE-A879-4270-ACE2-56E2A6C30BEC}" type="presParOf" srcId="{0469F169-596F-4EBC-BD07-EE20C5197EC6}" destId="{FDB6CE6B-116D-46A2-9BFD-EDFFFF7F4D03}" srcOrd="1" destOrd="0" presId="urn:microsoft.com/office/officeart/2005/8/layout/list1"/>
    <dgm:cxn modelId="{89C38FCA-E5D8-49D0-89B0-89D506A166E5}" type="presParOf" srcId="{7627BD23-2F9B-4DD3-BF4A-2CB559991677}" destId="{63F1DE2A-56D9-40CC-90BE-F3A0361C41F0}" srcOrd="5" destOrd="0" presId="urn:microsoft.com/office/officeart/2005/8/layout/list1"/>
    <dgm:cxn modelId="{141975F2-3BDA-48A7-8210-6E2628DBBF53}" type="presParOf" srcId="{7627BD23-2F9B-4DD3-BF4A-2CB559991677}" destId="{A47833D3-EF29-457F-A681-47CF1F34357E}" srcOrd="6" destOrd="0" presId="urn:microsoft.com/office/officeart/2005/8/layout/list1"/>
    <dgm:cxn modelId="{D891303E-6AAE-4256-89A8-D8396D83FB55}" type="presParOf" srcId="{7627BD23-2F9B-4DD3-BF4A-2CB559991677}" destId="{C773A959-498C-4CF4-822C-356BAF33FF77}" srcOrd="7" destOrd="0" presId="urn:microsoft.com/office/officeart/2005/8/layout/list1"/>
    <dgm:cxn modelId="{30A811D0-9D8F-40CB-BC00-CC325443F8E8}" type="presParOf" srcId="{7627BD23-2F9B-4DD3-BF4A-2CB559991677}" destId="{27F9F0E7-75CB-498B-BF24-6997F4EBCF54}" srcOrd="8" destOrd="0" presId="urn:microsoft.com/office/officeart/2005/8/layout/list1"/>
    <dgm:cxn modelId="{69B6B2F5-19F2-465B-AA15-A42DF5CE5AF6}" type="presParOf" srcId="{27F9F0E7-75CB-498B-BF24-6997F4EBCF54}" destId="{04C7D91C-AD3D-451E-B60A-F201853F3A0E}" srcOrd="0" destOrd="0" presId="urn:microsoft.com/office/officeart/2005/8/layout/list1"/>
    <dgm:cxn modelId="{5717F9D4-6B75-4C17-B460-B1A12065FC20}" type="presParOf" srcId="{27F9F0E7-75CB-498B-BF24-6997F4EBCF54}" destId="{2F70DEA2-D9E7-439C-8DDD-B83FA31EE725}" srcOrd="1" destOrd="0" presId="urn:microsoft.com/office/officeart/2005/8/layout/list1"/>
    <dgm:cxn modelId="{7610C2B3-8686-4185-93F8-8029D70F1B38}" type="presParOf" srcId="{7627BD23-2F9B-4DD3-BF4A-2CB559991677}" destId="{2EF89769-E25D-46DD-8EB6-34509DEDBB2F}" srcOrd="9" destOrd="0" presId="urn:microsoft.com/office/officeart/2005/8/layout/list1"/>
    <dgm:cxn modelId="{3EB89094-6BD8-4E1A-A4D5-4CA1A8DDE1D0}" type="presParOf" srcId="{7627BD23-2F9B-4DD3-BF4A-2CB559991677}" destId="{16F8AE92-26EC-4283-9A72-9590C60E1A0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06204E-A689-4169-9F80-FDD728AA5D9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274CAB-B80D-463B-80F5-CC8D46567453}">
      <dgm:prSet phldrT="[Text]"/>
      <dgm:spPr/>
      <dgm:t>
        <a:bodyPr/>
        <a:lstStyle/>
        <a:p>
          <a:r>
            <a:rPr lang="en-US" dirty="0"/>
            <a:t>Webster</a:t>
          </a:r>
        </a:p>
      </dgm:t>
    </dgm:pt>
    <dgm:pt modelId="{A1E4A26B-70A8-4437-A524-1DCBE3BE4037}" type="parTrans" cxnId="{7C2E0815-48F5-4602-952E-C975D7D307D1}">
      <dgm:prSet/>
      <dgm:spPr/>
      <dgm:t>
        <a:bodyPr/>
        <a:lstStyle/>
        <a:p>
          <a:endParaRPr lang="en-US"/>
        </a:p>
      </dgm:t>
    </dgm:pt>
    <dgm:pt modelId="{D0D944A4-4814-45C8-B134-A2DA3FBD4319}" type="sibTrans" cxnId="{7C2E0815-48F5-4602-952E-C975D7D307D1}">
      <dgm:prSet/>
      <dgm:spPr/>
      <dgm:t>
        <a:bodyPr/>
        <a:lstStyle/>
        <a:p>
          <a:endParaRPr lang="en-US"/>
        </a:p>
      </dgm:t>
    </dgm:pt>
    <dgm:pt modelId="{3000AACE-18A9-4A0F-81A9-97477264CBF6}" type="pres">
      <dgm:prSet presAssocID="{EE06204E-A689-4169-9F80-FDD728AA5D90}" presName="linear" presStyleCnt="0">
        <dgm:presLayoutVars>
          <dgm:dir/>
          <dgm:animLvl val="lvl"/>
          <dgm:resizeHandles val="exact"/>
        </dgm:presLayoutVars>
      </dgm:prSet>
      <dgm:spPr/>
    </dgm:pt>
    <dgm:pt modelId="{1F548784-7E3D-465A-9F2E-19DD5A228A9E}" type="pres">
      <dgm:prSet presAssocID="{34274CAB-B80D-463B-80F5-CC8D46567453}" presName="parentLin" presStyleCnt="0"/>
      <dgm:spPr/>
    </dgm:pt>
    <dgm:pt modelId="{E11BA34A-B4EF-4EA3-9E13-D122D142FF3C}" type="pres">
      <dgm:prSet presAssocID="{34274CAB-B80D-463B-80F5-CC8D46567453}" presName="parentLeftMargin" presStyleLbl="node1" presStyleIdx="0" presStyleCnt="1"/>
      <dgm:spPr/>
    </dgm:pt>
    <dgm:pt modelId="{04C4ECA0-E4D2-4BDA-B76B-734591D628A5}" type="pres">
      <dgm:prSet presAssocID="{34274CAB-B80D-463B-80F5-CC8D4656745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5C71F9A-19B6-4B08-803B-2F52AFAA91BE}" type="pres">
      <dgm:prSet presAssocID="{34274CAB-B80D-463B-80F5-CC8D46567453}" presName="negativeSpace" presStyleCnt="0"/>
      <dgm:spPr/>
    </dgm:pt>
    <dgm:pt modelId="{BBFE72C6-25DD-4D8F-A87D-9E069F1C4B89}" type="pres">
      <dgm:prSet presAssocID="{34274CAB-B80D-463B-80F5-CC8D46567453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7C2E0815-48F5-4602-952E-C975D7D307D1}" srcId="{EE06204E-A689-4169-9F80-FDD728AA5D90}" destId="{34274CAB-B80D-463B-80F5-CC8D46567453}" srcOrd="0" destOrd="0" parTransId="{A1E4A26B-70A8-4437-A524-1DCBE3BE4037}" sibTransId="{D0D944A4-4814-45C8-B134-A2DA3FBD4319}"/>
    <dgm:cxn modelId="{DF3D1E48-12C0-498D-919B-2387705C95AA}" type="presOf" srcId="{EE06204E-A689-4169-9F80-FDD728AA5D90}" destId="{3000AACE-18A9-4A0F-81A9-97477264CBF6}" srcOrd="0" destOrd="0" presId="urn:microsoft.com/office/officeart/2005/8/layout/list1"/>
    <dgm:cxn modelId="{8C8661A6-9266-4DB1-8258-03E027BAEEB5}" type="presOf" srcId="{34274CAB-B80D-463B-80F5-CC8D46567453}" destId="{E11BA34A-B4EF-4EA3-9E13-D122D142FF3C}" srcOrd="0" destOrd="0" presId="urn:microsoft.com/office/officeart/2005/8/layout/list1"/>
    <dgm:cxn modelId="{4F1747D9-9A89-4B58-A97F-743784BA1A15}" type="presOf" srcId="{34274CAB-B80D-463B-80F5-CC8D46567453}" destId="{04C4ECA0-E4D2-4BDA-B76B-734591D628A5}" srcOrd="1" destOrd="0" presId="urn:microsoft.com/office/officeart/2005/8/layout/list1"/>
    <dgm:cxn modelId="{EF6A1F5C-7B5A-4046-B79F-C6004CA50A96}" type="presParOf" srcId="{3000AACE-18A9-4A0F-81A9-97477264CBF6}" destId="{1F548784-7E3D-465A-9F2E-19DD5A228A9E}" srcOrd="0" destOrd="0" presId="urn:microsoft.com/office/officeart/2005/8/layout/list1"/>
    <dgm:cxn modelId="{97E872A6-1D43-475A-987A-DF2E63B67EAB}" type="presParOf" srcId="{1F548784-7E3D-465A-9F2E-19DD5A228A9E}" destId="{E11BA34A-B4EF-4EA3-9E13-D122D142FF3C}" srcOrd="0" destOrd="0" presId="urn:microsoft.com/office/officeart/2005/8/layout/list1"/>
    <dgm:cxn modelId="{4E7A8EDA-84C2-41C5-9ED0-3A0979E7CF67}" type="presParOf" srcId="{1F548784-7E3D-465A-9F2E-19DD5A228A9E}" destId="{04C4ECA0-E4D2-4BDA-B76B-734591D628A5}" srcOrd="1" destOrd="0" presId="urn:microsoft.com/office/officeart/2005/8/layout/list1"/>
    <dgm:cxn modelId="{2A22293E-E878-4FD8-A3BD-1C1D5AEB7AAD}" type="presParOf" srcId="{3000AACE-18A9-4A0F-81A9-97477264CBF6}" destId="{25C71F9A-19B6-4B08-803B-2F52AFAA91BE}" srcOrd="1" destOrd="0" presId="urn:microsoft.com/office/officeart/2005/8/layout/list1"/>
    <dgm:cxn modelId="{90619788-4756-4991-9F00-489663DD3A50}" type="presParOf" srcId="{3000AACE-18A9-4A0F-81A9-97477264CBF6}" destId="{BBFE72C6-25DD-4D8F-A87D-9E069F1C4B8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785C0-ACF8-4E33-82D3-1BA4299CF8CE}">
      <dsp:nvSpPr>
        <dsp:cNvPr id="0" name=""/>
        <dsp:cNvSpPr/>
      </dsp:nvSpPr>
      <dsp:spPr>
        <a:xfrm>
          <a:off x="0" y="232928"/>
          <a:ext cx="364547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150E4-7224-40DB-AEF3-3CD77205455C}">
      <dsp:nvSpPr>
        <dsp:cNvPr id="0" name=""/>
        <dsp:cNvSpPr/>
      </dsp:nvSpPr>
      <dsp:spPr>
        <a:xfrm>
          <a:off x="182273" y="41048"/>
          <a:ext cx="2551834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453" tIns="0" rIns="96453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Chattahoochee</a:t>
          </a:r>
        </a:p>
      </dsp:txBody>
      <dsp:txXfrm>
        <a:off x="201007" y="59782"/>
        <a:ext cx="2514366" cy="346292"/>
      </dsp:txXfrm>
    </dsp:sp>
    <dsp:sp modelId="{3A106193-992A-4C23-9375-53006C2937A2}">
      <dsp:nvSpPr>
        <dsp:cNvPr id="0" name=""/>
        <dsp:cNvSpPr/>
      </dsp:nvSpPr>
      <dsp:spPr>
        <a:xfrm>
          <a:off x="0" y="822608"/>
          <a:ext cx="364547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66EE4-03B3-46DE-8A20-674AF2705156}">
      <dsp:nvSpPr>
        <dsp:cNvPr id="0" name=""/>
        <dsp:cNvSpPr/>
      </dsp:nvSpPr>
      <dsp:spPr>
        <a:xfrm>
          <a:off x="182273" y="630728"/>
          <a:ext cx="2551834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453" tIns="0" rIns="96453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Clay</a:t>
          </a:r>
        </a:p>
      </dsp:txBody>
      <dsp:txXfrm>
        <a:off x="201007" y="649462"/>
        <a:ext cx="2514366" cy="346292"/>
      </dsp:txXfrm>
    </dsp:sp>
    <dsp:sp modelId="{BB1AAC8A-00D5-4F3A-8D06-25412D976027}">
      <dsp:nvSpPr>
        <dsp:cNvPr id="0" name=""/>
        <dsp:cNvSpPr/>
      </dsp:nvSpPr>
      <dsp:spPr>
        <a:xfrm>
          <a:off x="0" y="1412288"/>
          <a:ext cx="364547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F7356-83B0-4D8E-8C62-0528B45C2F43}">
      <dsp:nvSpPr>
        <dsp:cNvPr id="0" name=""/>
        <dsp:cNvSpPr/>
      </dsp:nvSpPr>
      <dsp:spPr>
        <a:xfrm>
          <a:off x="182273" y="1220408"/>
          <a:ext cx="2551834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453" tIns="0" rIns="96453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Crisp</a:t>
          </a:r>
        </a:p>
      </dsp:txBody>
      <dsp:txXfrm>
        <a:off x="201007" y="1239142"/>
        <a:ext cx="2514366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1925D-F855-4536-964F-AD03C9DB0CEB}">
      <dsp:nvSpPr>
        <dsp:cNvPr id="0" name=""/>
        <dsp:cNvSpPr/>
      </dsp:nvSpPr>
      <dsp:spPr>
        <a:xfrm>
          <a:off x="0" y="222365"/>
          <a:ext cx="364547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B2508-4769-4C77-87C0-26346A91AAE4}">
      <dsp:nvSpPr>
        <dsp:cNvPr id="0" name=""/>
        <dsp:cNvSpPr/>
      </dsp:nvSpPr>
      <dsp:spPr>
        <a:xfrm>
          <a:off x="182273" y="15725"/>
          <a:ext cx="255183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453" tIns="0" rIns="9645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Dooly</a:t>
          </a:r>
        </a:p>
      </dsp:txBody>
      <dsp:txXfrm>
        <a:off x="202448" y="35900"/>
        <a:ext cx="2511485" cy="372930"/>
      </dsp:txXfrm>
    </dsp:sp>
    <dsp:sp modelId="{6513B90D-45FF-4A58-A24A-0384EB278A5E}">
      <dsp:nvSpPr>
        <dsp:cNvPr id="0" name=""/>
        <dsp:cNvSpPr/>
      </dsp:nvSpPr>
      <dsp:spPr>
        <a:xfrm>
          <a:off x="0" y="857405"/>
          <a:ext cx="364547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4C385-0E37-4A0C-94D5-6F3E8613D491}">
      <dsp:nvSpPr>
        <dsp:cNvPr id="0" name=""/>
        <dsp:cNvSpPr/>
      </dsp:nvSpPr>
      <dsp:spPr>
        <a:xfrm>
          <a:off x="182273" y="650765"/>
          <a:ext cx="255183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453" tIns="0" rIns="9645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Harris</a:t>
          </a:r>
        </a:p>
      </dsp:txBody>
      <dsp:txXfrm>
        <a:off x="202448" y="670940"/>
        <a:ext cx="2511485" cy="372930"/>
      </dsp:txXfrm>
    </dsp:sp>
    <dsp:sp modelId="{938B0B7F-6C7A-4625-B38D-611A56C7A76C}">
      <dsp:nvSpPr>
        <dsp:cNvPr id="0" name=""/>
        <dsp:cNvSpPr/>
      </dsp:nvSpPr>
      <dsp:spPr>
        <a:xfrm>
          <a:off x="0" y="1492445"/>
          <a:ext cx="364547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D6309-6037-4745-BACA-3416B52DCC03}">
      <dsp:nvSpPr>
        <dsp:cNvPr id="0" name=""/>
        <dsp:cNvSpPr/>
      </dsp:nvSpPr>
      <dsp:spPr>
        <a:xfrm>
          <a:off x="182273" y="1285805"/>
          <a:ext cx="255183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453" tIns="0" rIns="9645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Macon</a:t>
          </a:r>
        </a:p>
      </dsp:txBody>
      <dsp:txXfrm>
        <a:off x="202448" y="1305980"/>
        <a:ext cx="2511485" cy="372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0F252-FF0E-4D53-A1D8-73A2AC7EAA0C}">
      <dsp:nvSpPr>
        <dsp:cNvPr id="0" name=""/>
        <dsp:cNvSpPr/>
      </dsp:nvSpPr>
      <dsp:spPr>
        <a:xfrm>
          <a:off x="0" y="194936"/>
          <a:ext cx="365448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5F684A-130A-40A5-B9E9-DDB4F0F02E9B}">
      <dsp:nvSpPr>
        <dsp:cNvPr id="0" name=""/>
        <dsp:cNvSpPr/>
      </dsp:nvSpPr>
      <dsp:spPr>
        <a:xfrm>
          <a:off x="182724" y="3056"/>
          <a:ext cx="255814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692" tIns="0" rIns="9669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Marion</a:t>
          </a:r>
        </a:p>
      </dsp:txBody>
      <dsp:txXfrm>
        <a:off x="201458" y="21790"/>
        <a:ext cx="2520674" cy="346292"/>
      </dsp:txXfrm>
    </dsp:sp>
    <dsp:sp modelId="{5CBCF277-B4F4-4C28-989E-96411C0DC54D}">
      <dsp:nvSpPr>
        <dsp:cNvPr id="0" name=""/>
        <dsp:cNvSpPr/>
      </dsp:nvSpPr>
      <dsp:spPr>
        <a:xfrm>
          <a:off x="0" y="784617"/>
          <a:ext cx="365448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1B538-7413-4322-A8D1-F1B4FA049ACD}">
      <dsp:nvSpPr>
        <dsp:cNvPr id="0" name=""/>
        <dsp:cNvSpPr/>
      </dsp:nvSpPr>
      <dsp:spPr>
        <a:xfrm>
          <a:off x="182724" y="592737"/>
          <a:ext cx="255814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692" tIns="0" rIns="9669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Muscogee</a:t>
          </a:r>
        </a:p>
      </dsp:txBody>
      <dsp:txXfrm>
        <a:off x="201458" y="611471"/>
        <a:ext cx="2520674" cy="346292"/>
      </dsp:txXfrm>
    </dsp:sp>
    <dsp:sp modelId="{C88FF122-21E3-4DD3-814D-2E654232C0F9}">
      <dsp:nvSpPr>
        <dsp:cNvPr id="0" name=""/>
        <dsp:cNvSpPr/>
      </dsp:nvSpPr>
      <dsp:spPr>
        <a:xfrm>
          <a:off x="0" y="1374297"/>
          <a:ext cx="365448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8F928-CC50-4A20-8008-DF0DE6EF3C28}">
      <dsp:nvSpPr>
        <dsp:cNvPr id="0" name=""/>
        <dsp:cNvSpPr/>
      </dsp:nvSpPr>
      <dsp:spPr>
        <a:xfrm>
          <a:off x="182724" y="1182417"/>
          <a:ext cx="255814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692" tIns="0" rIns="9669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Quitman</a:t>
          </a:r>
        </a:p>
      </dsp:txBody>
      <dsp:txXfrm>
        <a:off x="201458" y="1201151"/>
        <a:ext cx="2520674" cy="346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CE6F0-EE9C-43AE-BEE0-A8A0D047DB0B}">
      <dsp:nvSpPr>
        <dsp:cNvPr id="0" name=""/>
        <dsp:cNvSpPr/>
      </dsp:nvSpPr>
      <dsp:spPr>
        <a:xfrm>
          <a:off x="0" y="200271"/>
          <a:ext cx="365448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EC32B0-1A16-4846-B48C-59D91307501C}">
      <dsp:nvSpPr>
        <dsp:cNvPr id="0" name=""/>
        <dsp:cNvSpPr/>
      </dsp:nvSpPr>
      <dsp:spPr>
        <a:xfrm>
          <a:off x="182724" y="8391"/>
          <a:ext cx="255814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692" tIns="0" rIns="9669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Randolph</a:t>
          </a:r>
        </a:p>
      </dsp:txBody>
      <dsp:txXfrm>
        <a:off x="201458" y="27125"/>
        <a:ext cx="2520674" cy="346292"/>
      </dsp:txXfrm>
    </dsp:sp>
    <dsp:sp modelId="{577F8999-289A-4168-B880-050D4D366259}">
      <dsp:nvSpPr>
        <dsp:cNvPr id="0" name=""/>
        <dsp:cNvSpPr/>
      </dsp:nvSpPr>
      <dsp:spPr>
        <a:xfrm>
          <a:off x="0" y="789951"/>
          <a:ext cx="365448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36722-DD62-4283-A5C7-E979AB2BFF85}">
      <dsp:nvSpPr>
        <dsp:cNvPr id="0" name=""/>
        <dsp:cNvSpPr/>
      </dsp:nvSpPr>
      <dsp:spPr>
        <a:xfrm>
          <a:off x="182724" y="598071"/>
          <a:ext cx="255814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692" tIns="0" rIns="9669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Schley</a:t>
          </a:r>
        </a:p>
      </dsp:txBody>
      <dsp:txXfrm>
        <a:off x="201458" y="616805"/>
        <a:ext cx="2520674" cy="346292"/>
      </dsp:txXfrm>
    </dsp:sp>
    <dsp:sp modelId="{BF62D620-EF35-4637-B1FA-F7A4F57295E6}">
      <dsp:nvSpPr>
        <dsp:cNvPr id="0" name=""/>
        <dsp:cNvSpPr/>
      </dsp:nvSpPr>
      <dsp:spPr>
        <a:xfrm>
          <a:off x="0" y="1379631"/>
          <a:ext cx="365448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807D1-61A3-41DF-9095-96B20806E47E}">
      <dsp:nvSpPr>
        <dsp:cNvPr id="0" name=""/>
        <dsp:cNvSpPr/>
      </dsp:nvSpPr>
      <dsp:spPr>
        <a:xfrm>
          <a:off x="182724" y="1187751"/>
          <a:ext cx="255814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692" tIns="0" rIns="9669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Stewart</a:t>
          </a:r>
        </a:p>
      </dsp:txBody>
      <dsp:txXfrm>
        <a:off x="201458" y="1206485"/>
        <a:ext cx="2520674" cy="3462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3230A-4338-4A96-B447-2B7B106402DF}">
      <dsp:nvSpPr>
        <dsp:cNvPr id="0" name=""/>
        <dsp:cNvSpPr/>
      </dsp:nvSpPr>
      <dsp:spPr>
        <a:xfrm>
          <a:off x="0" y="222365"/>
          <a:ext cx="364547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F6880-D146-4986-8E4B-42808D72DF42}">
      <dsp:nvSpPr>
        <dsp:cNvPr id="0" name=""/>
        <dsp:cNvSpPr/>
      </dsp:nvSpPr>
      <dsp:spPr>
        <a:xfrm>
          <a:off x="191360" y="16105"/>
          <a:ext cx="255183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453" tIns="0" rIns="9645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Sumter</a:t>
          </a:r>
        </a:p>
      </dsp:txBody>
      <dsp:txXfrm>
        <a:off x="211535" y="36280"/>
        <a:ext cx="2511485" cy="372930"/>
      </dsp:txXfrm>
    </dsp:sp>
    <dsp:sp modelId="{A47833D3-EF29-457F-A681-47CF1F34357E}">
      <dsp:nvSpPr>
        <dsp:cNvPr id="0" name=""/>
        <dsp:cNvSpPr/>
      </dsp:nvSpPr>
      <dsp:spPr>
        <a:xfrm>
          <a:off x="0" y="857405"/>
          <a:ext cx="364547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6CE6B-116D-46A2-9BFD-EDFFFF7F4D03}">
      <dsp:nvSpPr>
        <dsp:cNvPr id="0" name=""/>
        <dsp:cNvSpPr/>
      </dsp:nvSpPr>
      <dsp:spPr>
        <a:xfrm>
          <a:off x="182273" y="650765"/>
          <a:ext cx="255183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453" tIns="0" rIns="9645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Talbot</a:t>
          </a:r>
        </a:p>
      </dsp:txBody>
      <dsp:txXfrm>
        <a:off x="202448" y="670940"/>
        <a:ext cx="2511485" cy="372930"/>
      </dsp:txXfrm>
    </dsp:sp>
    <dsp:sp modelId="{16F8AE92-26EC-4283-9A72-9590C60E1A00}">
      <dsp:nvSpPr>
        <dsp:cNvPr id="0" name=""/>
        <dsp:cNvSpPr/>
      </dsp:nvSpPr>
      <dsp:spPr>
        <a:xfrm>
          <a:off x="0" y="1492445"/>
          <a:ext cx="3645479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0DEA2-D9E7-439C-8DDD-B83FA31EE725}">
      <dsp:nvSpPr>
        <dsp:cNvPr id="0" name=""/>
        <dsp:cNvSpPr/>
      </dsp:nvSpPr>
      <dsp:spPr>
        <a:xfrm>
          <a:off x="182273" y="1285805"/>
          <a:ext cx="2551835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453" tIns="0" rIns="9645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Taylor</a:t>
          </a:r>
        </a:p>
      </dsp:txBody>
      <dsp:txXfrm>
        <a:off x="202448" y="1305980"/>
        <a:ext cx="2511485" cy="3729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E72C6-25DD-4D8F-A87D-9E069F1C4B89}">
      <dsp:nvSpPr>
        <dsp:cNvPr id="0" name=""/>
        <dsp:cNvSpPr/>
      </dsp:nvSpPr>
      <dsp:spPr>
        <a:xfrm>
          <a:off x="0" y="200443"/>
          <a:ext cx="365448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C4ECA0-E4D2-4BDA-B76B-734591D628A5}">
      <dsp:nvSpPr>
        <dsp:cNvPr id="0" name=""/>
        <dsp:cNvSpPr/>
      </dsp:nvSpPr>
      <dsp:spPr>
        <a:xfrm>
          <a:off x="182724" y="8563"/>
          <a:ext cx="2558142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692" tIns="0" rIns="9669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Webster</a:t>
          </a:r>
        </a:p>
      </dsp:txBody>
      <dsp:txXfrm>
        <a:off x="201458" y="27297"/>
        <a:ext cx="2520674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7/28/2020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7/28/2020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6031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40647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2569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5167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3895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163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7248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8050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207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1909425" cy="6584950"/>
          </a:xfrm>
          <a:solidFill>
            <a:schemeClr val="accent4">
              <a:lumMod val="50000"/>
            </a:schemeClr>
          </a:solidFill>
        </p:spPr>
        <p:txBody>
          <a:bodyPr lIns="1080000" tIns="0" bIns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Photo </a:t>
            </a:r>
            <a:br>
              <a:rPr lang="en-US" noProof="0" dirty="0"/>
            </a:br>
            <a:r>
              <a:rPr lang="en-US" noProof="0" dirty="0"/>
              <a:t>then Send to Back for overlay effect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DCBE8D-BCDE-43F2-9C37-386C3705A5C2}"/>
              </a:ext>
            </a:extLst>
          </p:cNvPr>
          <p:cNvSpPr/>
          <p:nvPr userDrawn="1"/>
        </p:nvSpPr>
        <p:spPr>
          <a:xfrm>
            <a:off x="5277678" y="136800"/>
            <a:ext cx="5676382" cy="6584675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C2952E-380C-48F5-9C93-B1EB0713EF3E}"/>
              </a:ext>
            </a:extLst>
          </p:cNvPr>
          <p:cNvSpPr/>
          <p:nvPr userDrawn="1"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83424E-B9B3-4D58-988A-26DEDF734F4E}"/>
              </a:ext>
            </a:extLst>
          </p:cNvPr>
          <p:cNvSpPr/>
          <p:nvPr userDrawn="1"/>
        </p:nvSpPr>
        <p:spPr>
          <a:xfrm>
            <a:off x="0" y="0"/>
            <a:ext cx="10954058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32BBED-D126-4DCA-9557-B488A96E405F}"/>
              </a:ext>
            </a:extLst>
          </p:cNvPr>
          <p:cNvSpPr/>
          <p:nvPr userDrawn="1"/>
        </p:nvSpPr>
        <p:spPr>
          <a:xfrm>
            <a:off x="0" y="6721475"/>
            <a:ext cx="10954058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your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673AE6F-1F65-4C50-B8BB-3CE8E3C0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0299E33-978D-4B8A-9AC7-FC3F151DA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03A8A6E9-DFE7-C84C-8C6D-E32D8A663AA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1800" y="1593150"/>
            <a:ext cx="4348065" cy="4348065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00023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15832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3559" y="1864921"/>
            <a:ext cx="3804522" cy="3804522"/>
          </a:xfrm>
          <a:prstGeom prst="ellipse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20011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35820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54997" y="2207063"/>
            <a:ext cx="3120238" cy="3120238"/>
          </a:xfrm>
          <a:prstGeom prst="ellipse">
            <a:avLst/>
          </a:prstGeom>
          <a:solidFill>
            <a:schemeClr val="accent3">
              <a:alpha val="10000"/>
            </a:schemeClr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63617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25116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40258D63-D809-EE49-BCDD-8D6306004AEE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5503617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652910"/>
            <a:ext cx="1014323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3617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617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5235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AA059022-81BB-3141-9DC1-6E855A13A2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000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Freeform: Shape 13" title="Arrow">
            <a:extLst>
              <a:ext uri="{FF2B5EF4-FFF2-40B4-BE49-F238E27FC236}">
                <a16:creationId xmlns:a16="http://schemas.microsoft.com/office/drawing/2014/main" id="{02DBE11B-8F8E-48E5-9449-E6E9E355DA0F}"/>
              </a:ext>
            </a:extLst>
          </p:cNvPr>
          <p:cNvSpPr/>
          <p:nvPr userDrawn="1"/>
        </p:nvSpPr>
        <p:spPr>
          <a:xfrm flipH="1">
            <a:off x="3570526" y="1945687"/>
            <a:ext cx="254382" cy="284625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43801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043801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Freeform: Shape 14" title="Arrow">
            <a:extLst>
              <a:ext uri="{FF2B5EF4-FFF2-40B4-BE49-F238E27FC236}">
                <a16:creationId xmlns:a16="http://schemas.microsoft.com/office/drawing/2014/main" id="{6EF06703-92AF-44B7-8CE1-044DD2093118}"/>
              </a:ext>
            </a:extLst>
          </p:cNvPr>
          <p:cNvSpPr/>
          <p:nvPr userDrawn="1"/>
        </p:nvSpPr>
        <p:spPr>
          <a:xfrm flipH="1">
            <a:off x="7182327" y="1945687"/>
            <a:ext cx="254382" cy="284625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655602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655602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B1CB22CF-1587-E74F-B211-A50F8380258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029017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91884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56084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606680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658409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8" name="Slide Number Placeholder 6">
            <a:extLst>
              <a:ext uri="{FF2B5EF4-FFF2-40B4-BE49-F238E27FC236}">
                <a16:creationId xmlns:a16="http://schemas.microsoft.com/office/drawing/2014/main" id="{C4B93A79-C848-FB4C-BF10-00BE7B66F061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EC13E70C-589A-40D0-83ED-C913136ACD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45BB7166-E008-49D6-8450-A5312FEF5DA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B8CCF0D9-2E35-46E1-9212-1B3509896D2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794" y="1952049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Image Here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AE8F62FC-AFDE-3E45-856E-4C504FC42FEC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12424001-B070-42CA-89F1-75B99FC8EDE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92656" y="2256300"/>
            <a:ext cx="1217130" cy="1217130"/>
          </a:xfrm>
          <a:noFill/>
          <a:ln w="1270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06D803D4-7F73-49F7-9CC0-E376C2AB01D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060200" y="2256300"/>
            <a:ext cx="1217130" cy="1217130"/>
          </a:xfrm>
          <a:noFill/>
          <a:ln w="12700" cap="sq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3495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442861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55A4F561-30F1-443F-9FFB-05E1EC71524E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627744" y="2256300"/>
            <a:ext cx="1217130" cy="1217130"/>
          </a:xfrm>
          <a:noFill/>
          <a:ln w="12700" cap="sq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0249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02499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4" name="Picture Placeholder 15">
            <a:extLst>
              <a:ext uri="{FF2B5EF4-FFF2-40B4-BE49-F238E27FC236}">
                <a16:creationId xmlns:a16="http://schemas.microsoft.com/office/drawing/2014/main" id="{E9836B2F-D2CC-4A47-A3FE-016E92B80252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92656" y="4023015"/>
            <a:ext cx="1217130" cy="1217130"/>
          </a:xfrm>
          <a:noFill/>
          <a:ln w="12700" cap="sq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Picture Placeholder 15">
            <a:extLst>
              <a:ext uri="{FF2B5EF4-FFF2-40B4-BE49-F238E27FC236}">
                <a16:creationId xmlns:a16="http://schemas.microsoft.com/office/drawing/2014/main" id="{02EC6DDF-472F-47FF-AB50-84DEB99BB340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60200" y="4023015"/>
            <a:ext cx="1217130" cy="1217130"/>
          </a:xfrm>
          <a:noFill/>
          <a:ln w="12700" cap="sq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43495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42861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6" name="Picture Placeholder 15">
            <a:extLst>
              <a:ext uri="{FF2B5EF4-FFF2-40B4-BE49-F238E27FC236}">
                <a16:creationId xmlns:a16="http://schemas.microsoft.com/office/drawing/2014/main" id="{B6BBF386-2A9D-4CE1-BEA4-F34ECCB54C5B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7627744" y="4023015"/>
            <a:ext cx="1217130" cy="1217130"/>
          </a:xfrm>
          <a:noFill/>
          <a:ln w="12700" cap="sq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0249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02499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4" name="Slide Number Placeholder 6">
            <a:extLst>
              <a:ext uri="{FF2B5EF4-FFF2-40B4-BE49-F238E27FC236}">
                <a16:creationId xmlns:a16="http://schemas.microsoft.com/office/drawing/2014/main" id="{694CD2E2-CA8B-354D-8563-5AC361B78B27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E3A8D-44B7-4CCB-AEEA-A0EF560F15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CD2AAA-246C-4A45-BE24-C1A9DB1D3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A0092-7256-3C4E-857B-D93B1A8D2C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09829B2-67B8-42AF-A8F6-0483C504E33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97204"/>
            <a:ext cx="4865864" cy="497975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0953015-A379-403E-8191-D885E217C75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9372" y="1197204"/>
            <a:ext cx="4865864" cy="497975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324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3617" y="1152000"/>
            <a:ext cx="3240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35235" y="1152000"/>
            <a:ext cx="3240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3A1E70-888C-457D-AFFC-B6844C5A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B8ADDC7-03DF-504A-BCB2-CD59459CCF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9DDC4F-A427-4A89-A8C8-29E5B3636915}"/>
              </a:ext>
            </a:extLst>
          </p:cNvPr>
          <p:cNvGrpSpPr/>
          <p:nvPr userDrawn="1"/>
        </p:nvGrpSpPr>
        <p:grpSpPr>
          <a:xfrm>
            <a:off x="5277678" y="0"/>
            <a:ext cx="5676382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16DDCD-23BC-4768-B673-35E1C415BFCE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90EB2DE-F6E9-449A-BC72-D4F6DBBB6343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0817535" cy="6584950"/>
          </a:xfrm>
        </p:spPr>
        <p:txBody>
          <a:bodyPr lIns="1080000" tIns="0" rIns="0" bIns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Photo </a:t>
            </a:r>
            <a:br>
              <a:rPr lang="en-US" noProof="0" dirty="0"/>
            </a:br>
            <a:r>
              <a:rPr lang="en-US" noProof="0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3FF27-EC9A-4B3B-8FC8-8C0B22BA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EA673-E77B-454E-A2E7-937820AA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your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970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1908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90809" y="1152525"/>
            <a:ext cx="19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9618" y="1152525"/>
            <a:ext cx="19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8427" y="1148060"/>
            <a:ext cx="19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67235" y="1152525"/>
            <a:ext cx="19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19BBF2-DEB7-4E8E-8C83-D3D10FA6E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08BEF633-490C-6441-95CA-B2301D2D96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4860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4860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673AE6F-1F65-4C50-B8BB-3CE8E3C0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FE5FCFC-5862-8346-B282-9ACAE5AA2B9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84CD98A-64EE-42B1-9A8B-F495FEF2E9F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715235" y="1581663"/>
            <a:ext cx="4786225" cy="460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F7B39C-4DE9-4650-869E-0410A8E29AA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715235" y="1151999"/>
            <a:ext cx="4860000" cy="359999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5454C20-CBD2-8F4B-8A28-F61813EE9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FE2F7D-AF1E-41D2-8D7B-FE0BB1B5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336E73-8189-49DD-8813-80CD92FB570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8D5478-FA4F-48AE-8588-59081070B7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5082602" cy="5403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780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5454C20-CBD2-8F4B-8A28-F61813EE9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FE2F7D-AF1E-41D2-8D7B-FE0BB1B5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336E73-8189-49DD-8813-80CD92FB570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50FC2D7-C428-4985-A707-D3D2DA616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5063748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3924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8DDE606-CFBE-5C4D-91D3-266C9C6E73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5454C20-CBD2-8F4B-8A28-F61813EE9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0817535" cy="6584950"/>
          </a:xfrm>
        </p:spPr>
        <p:txBody>
          <a:bodyPr lIns="1080000" tIns="0" rIns="0" bIns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Photo </a:t>
            </a:r>
            <a:br>
              <a:rPr lang="en-US" noProof="0" dirty="0"/>
            </a:br>
            <a:r>
              <a:rPr lang="en-US" noProof="0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C2952E-380C-48F5-9C93-B1EB0713EF3E}"/>
              </a:ext>
            </a:extLst>
          </p:cNvPr>
          <p:cNvSpPr/>
          <p:nvPr userDrawn="1"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A26770-290B-4E8A-B12A-36F7DDB7F2B1}"/>
              </a:ext>
            </a:extLst>
          </p:cNvPr>
          <p:cNvGrpSpPr/>
          <p:nvPr userDrawn="1"/>
        </p:nvGrpSpPr>
        <p:grpSpPr>
          <a:xfrm>
            <a:off x="0" y="0"/>
            <a:ext cx="5277678" cy="6858000"/>
            <a:chOff x="0" y="0"/>
            <a:chExt cx="10954058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83424E-B9B3-4D58-988A-26DEDF734F4E}"/>
                </a:ext>
              </a:extLst>
            </p:cNvPr>
            <p:cNvSpPr/>
            <p:nvPr userDrawn="1"/>
          </p:nvSpPr>
          <p:spPr>
            <a:xfrm>
              <a:off x="0" y="0"/>
              <a:ext cx="10954058" cy="136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32BBED-D126-4DCA-9557-B488A96E405F}"/>
                </a:ext>
              </a:extLst>
            </p:cNvPr>
            <p:cNvSpPr/>
            <p:nvPr userDrawn="1"/>
          </p:nvSpPr>
          <p:spPr>
            <a:xfrm>
              <a:off x="0" y="6721475"/>
              <a:ext cx="10954058" cy="136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2894682"/>
            <a:ext cx="5085650" cy="1870007"/>
          </a:xfrm>
        </p:spPr>
        <p:txBody>
          <a:bodyPr anchor="b"/>
          <a:lstStyle>
            <a:lvl1pPr algn="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3044" y="5025053"/>
            <a:ext cx="4681330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7D147AD-3B0C-4B21-AE3D-178E0B7E3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3044" y="5431223"/>
            <a:ext cx="4681330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6EB09218-D127-4641-A366-94360A951A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3044" y="5817586"/>
            <a:ext cx="4681330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B9C42B1D-23D7-46D7-A8E3-6667AC7EFB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3044" y="6203950"/>
            <a:ext cx="4683095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2930386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88D655-4406-4239-85EC-50C2308745AA}"/>
              </a:ext>
            </a:extLst>
          </p:cNvPr>
          <p:cNvSpPr/>
          <p:nvPr userDrawn="1"/>
        </p:nvSpPr>
        <p:spPr>
          <a:xfrm>
            <a:off x="145004" y="135743"/>
            <a:ext cx="11909425" cy="658495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9DDC4F-A427-4A89-A8C8-29E5B3636915}"/>
              </a:ext>
            </a:extLst>
          </p:cNvPr>
          <p:cNvGrpSpPr/>
          <p:nvPr userDrawn="1"/>
        </p:nvGrpSpPr>
        <p:grpSpPr>
          <a:xfrm>
            <a:off x="5277678" y="0"/>
            <a:ext cx="5676382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16DDCD-23BC-4768-B673-35E1C415BFCE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90EB2DE-F6E9-449A-BC72-D4F6DBBB6343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your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190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40147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0817535" cy="6584950"/>
          </a:xfrm>
        </p:spPr>
        <p:txBody>
          <a:bodyPr lIns="1080000" tIns="0" rIns="0" bIns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Photo </a:t>
            </a:r>
            <a:br>
              <a:rPr lang="en-US" noProof="0" dirty="0"/>
            </a:br>
            <a:r>
              <a:rPr lang="en-US" noProof="0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286063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 Cop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77678" y="136525"/>
            <a:ext cx="5676382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Photo </a:t>
            </a:r>
            <a:br>
              <a:rPr lang="en-US" noProof="0" dirty="0"/>
            </a:br>
            <a:r>
              <a:rPr lang="en-US" noProof="0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D56AE9-6D9F-474C-A5AA-1064B66023B2}"/>
              </a:ext>
            </a:extLst>
          </p:cNvPr>
          <p:cNvGrpSpPr/>
          <p:nvPr userDrawn="1"/>
        </p:nvGrpSpPr>
        <p:grpSpPr>
          <a:xfrm>
            <a:off x="5277678" y="0"/>
            <a:ext cx="5676381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FC2C23-C626-4C00-83A4-E40C9C7E8F5A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E2D5A7-6879-488F-81C7-1B8BA84D430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3"/>
            <a:ext cx="5085650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4608000"/>
            <a:ext cx="5085650" cy="18000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A47B37-80B0-5A4F-BDC3-DE42D5B2D34F}"/>
              </a:ext>
            </a:extLst>
          </p:cNvPr>
          <p:cNvSpPr/>
          <p:nvPr userDrawn="1"/>
        </p:nvSpPr>
        <p:spPr>
          <a:xfrm>
            <a:off x="634213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31393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6AC2DF-47CD-A743-A120-FBE75B801CF3}"/>
              </a:ext>
            </a:extLst>
          </p:cNvPr>
          <p:cNvSpPr/>
          <p:nvPr userDrawn="1"/>
        </p:nvSpPr>
        <p:spPr>
          <a:xfrm>
            <a:off x="2765072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E0F6BC-FBF2-3048-B833-61609739028C}"/>
              </a:ext>
            </a:extLst>
          </p:cNvPr>
          <p:cNvSpPr/>
          <p:nvPr userDrawn="1"/>
        </p:nvSpPr>
        <p:spPr>
          <a:xfrm>
            <a:off x="4895931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B0310F-833E-864C-9FB7-B2B2A6714808}"/>
              </a:ext>
            </a:extLst>
          </p:cNvPr>
          <p:cNvSpPr/>
          <p:nvPr userDrawn="1"/>
        </p:nvSpPr>
        <p:spPr>
          <a:xfrm>
            <a:off x="7026790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23970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24377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24377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06D597-BA39-4C4D-833F-CC0EE989B51C}"/>
              </a:ext>
            </a:extLst>
          </p:cNvPr>
          <p:cNvSpPr/>
          <p:nvPr userDrawn="1"/>
        </p:nvSpPr>
        <p:spPr>
          <a:xfrm>
            <a:off x="9157648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454828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55235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955235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40C2B055-E680-DE47-949A-41B3A5A9204A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 3X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E3B0AD5-3645-8443-891F-C0E1D9763D7A}"/>
              </a:ext>
            </a:extLst>
          </p:cNvPr>
          <p:cNvSpPr/>
          <p:nvPr userDrawn="1"/>
        </p:nvSpPr>
        <p:spPr>
          <a:xfrm>
            <a:off x="634213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9B724A-B58C-CD4D-8980-C0DFE08B79B5}"/>
              </a:ext>
            </a:extLst>
          </p:cNvPr>
          <p:cNvSpPr/>
          <p:nvPr userDrawn="1"/>
        </p:nvSpPr>
        <p:spPr>
          <a:xfrm>
            <a:off x="2765072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894D68-6E31-8646-BFD7-2C0D8C4CD961}"/>
              </a:ext>
            </a:extLst>
          </p:cNvPr>
          <p:cNvSpPr/>
          <p:nvPr userDrawn="1"/>
        </p:nvSpPr>
        <p:spPr>
          <a:xfrm>
            <a:off x="4895931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Photo </a:t>
            </a:r>
            <a:br>
              <a:rPr lang="en-US" noProof="0" dirty="0"/>
            </a:br>
            <a:r>
              <a:rPr lang="en-US" noProof="0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7151842" y="2919257"/>
            <a:ext cx="3292475" cy="43119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86979D-82A3-4A80-B7D8-1411156740B3}"/>
              </a:ext>
            </a:extLst>
          </p:cNvPr>
          <p:cNvGrpSpPr/>
          <p:nvPr userDrawn="1"/>
        </p:nvGrpSpPr>
        <p:grpSpPr>
          <a:xfrm>
            <a:off x="6641050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A4C3AA-BB58-4285-A38D-608FB501AC1D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BB9E9C3-2013-4B62-89A6-8A4B0F2A884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4564187-7B7F-4203-BE0E-B2085E4F1869}"/>
              </a:ext>
            </a:extLst>
          </p:cNvPr>
          <p:cNvSpPr/>
          <p:nvPr userDrawn="1"/>
        </p:nvSpPr>
        <p:spPr>
          <a:xfrm rot="5400000">
            <a:off x="7151842" y="-373218"/>
            <a:ext cx="3292475" cy="431196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469" y="3674372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6469" y="4608000"/>
            <a:ext cx="3863221" cy="18000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 4X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F5735D3-1D9F-7543-95B4-59FA78EE1633}"/>
              </a:ext>
            </a:extLst>
          </p:cNvPr>
          <p:cNvSpPr/>
          <p:nvPr userDrawn="1"/>
        </p:nvSpPr>
        <p:spPr>
          <a:xfrm>
            <a:off x="1729232" y="773488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3100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70259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D89EB4-58FE-9C45-AF3E-821DBB1186EC}"/>
              </a:ext>
            </a:extLst>
          </p:cNvPr>
          <p:cNvSpPr/>
          <p:nvPr userDrawn="1"/>
        </p:nvSpPr>
        <p:spPr>
          <a:xfrm>
            <a:off x="3860091" y="773488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3100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70259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32E783B-B6C5-C74B-8CB2-1421AF723973}"/>
              </a:ext>
            </a:extLst>
          </p:cNvPr>
          <p:cNvSpPr/>
          <p:nvPr userDrawn="1"/>
        </p:nvSpPr>
        <p:spPr>
          <a:xfrm>
            <a:off x="1728254" y="3771131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4FB0C7-5FAE-064C-B022-6C6F1429F789}"/>
              </a:ext>
            </a:extLst>
          </p:cNvPr>
          <p:cNvSpPr/>
          <p:nvPr userDrawn="1"/>
        </p:nvSpPr>
        <p:spPr>
          <a:xfrm>
            <a:off x="3859113" y="3771131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Photo </a:t>
            </a:r>
            <a:br>
              <a:rPr lang="en-US" noProof="0" dirty="0"/>
            </a:br>
            <a:r>
              <a:rPr lang="en-US" noProof="0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5505605" y="1273020"/>
            <a:ext cx="6584950" cy="43119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BDD832-2CD9-45D2-AC4D-DD00EFA5A223}"/>
              </a:ext>
            </a:extLst>
          </p:cNvPr>
          <p:cNvGrpSpPr/>
          <p:nvPr userDrawn="1"/>
        </p:nvGrpSpPr>
        <p:grpSpPr>
          <a:xfrm>
            <a:off x="6641050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47021E-0309-4638-9D02-AE2A45E2C5D1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8E8D6F-D64D-4B85-AA51-BDA9EF959E3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470" y="3674372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6470" y="4608000"/>
            <a:ext cx="3863221" cy="18000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Insert or Drag and Drop your Screen Design here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Photo </a:t>
            </a:r>
            <a:br>
              <a:rPr lang="en-US" noProof="0" dirty="0"/>
            </a:br>
            <a:r>
              <a:rPr lang="en-US" noProof="0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5505605" y="1273020"/>
            <a:ext cx="6584950" cy="43119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88889-2E09-4B26-90FB-497460180E61}"/>
              </a:ext>
            </a:extLst>
          </p:cNvPr>
          <p:cNvGrpSpPr/>
          <p:nvPr userDrawn="1"/>
        </p:nvGrpSpPr>
        <p:grpSpPr>
          <a:xfrm>
            <a:off x="6641050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70E5C8-5074-4D5F-9EBD-E5E49462D138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144162-C52D-4D13-B080-38B1B0F6CBC6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470" y="1767593"/>
            <a:ext cx="3863221" cy="2595353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Emphasized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5C3D10-5CD7-421D-B7BB-581518EF00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6470" y="4608000"/>
            <a:ext cx="3863221" cy="18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90D010-2852-DE49-BD36-340D6725D1D5}"/>
              </a:ext>
            </a:extLst>
          </p:cNvPr>
          <p:cNvSpPr/>
          <p:nvPr userDrawn="1"/>
        </p:nvSpPr>
        <p:spPr>
          <a:xfrm>
            <a:off x="2765072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654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5400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D02C68-EB7D-E044-99A9-658364A3B2F0}"/>
              </a:ext>
            </a:extLst>
          </p:cNvPr>
          <p:cNvSpPr/>
          <p:nvPr userDrawn="1"/>
        </p:nvSpPr>
        <p:spPr>
          <a:xfrm>
            <a:off x="4895931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962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96259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962E1D-1D13-2B48-9F3B-CE31039DD236}"/>
              </a:ext>
            </a:extLst>
          </p:cNvPr>
          <p:cNvSpPr/>
          <p:nvPr userDrawn="1"/>
        </p:nvSpPr>
        <p:spPr>
          <a:xfrm>
            <a:off x="7026790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23970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 dirty="0"/>
              <a:t>Add</a:t>
            </a:r>
          </a:p>
          <a:p>
            <a:pPr marL="266700" lvl="0" indent="-266700" algn="ctr"/>
            <a:r>
              <a:rPr lang="en-US" noProof="0" dirty="0"/>
              <a:t>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27118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27118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10C57817-9ECE-F147-BBDB-760FAF41C8E8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BF466B-33BA-42AC-AFB2-51FC72C2FA45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A5CDF3-277F-457A-90F6-C20C9F0EF716}"/>
              </a:ext>
            </a:extLst>
          </p:cNvPr>
          <p:cNvSpPr/>
          <p:nvPr userDrawn="1"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09F7B-15BA-44E2-85A9-A5A242FAF0E0}"/>
              </a:ext>
            </a:extLst>
          </p:cNvPr>
          <p:cNvSpPr/>
          <p:nvPr userDrawn="1"/>
        </p:nvSpPr>
        <p:spPr>
          <a:xfrm rot="5400000">
            <a:off x="8144030" y="2810031"/>
            <a:ext cx="6858000" cy="1237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8A2F97-6D60-46FC-A9F8-936208153882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0143235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0974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633" y="6456363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page </a:t>
            </a:r>
            <a:fld id="{19B51A1E-902D-48AF-9020-955120F399B6}" type="slidenum">
              <a:rPr lang="en-US" b="1" i="1" noProof="0" smtClean="0"/>
              <a:pPr/>
              <a:t>‹#›</a:t>
            </a:fld>
            <a:endParaRPr lang="en-US" b="1" i="1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B127E-AB96-49E0-8307-05174D7A6231}"/>
              </a:ext>
            </a:extLst>
          </p:cNvPr>
          <p:cNvSpPr txBox="1"/>
          <p:nvPr userDrawn="1"/>
        </p:nvSpPr>
        <p:spPr>
          <a:xfrm>
            <a:off x="11034141" y="5994000"/>
            <a:ext cx="1077777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2400" b="1" spc="-150" baseline="0" noProof="0" dirty="0">
                <a:solidFill>
                  <a:schemeClr val="accent1"/>
                </a:solidFill>
              </a:rPr>
              <a:t>Contoso</a:t>
            </a:r>
            <a:br>
              <a:rPr lang="en-US" sz="2400" b="1" spc="-150" baseline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000" b="0" spc="0" baseline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Pharmaceuticals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50" r:id="rId17"/>
    <p:sldLayoutId id="2147483652" r:id="rId18"/>
    <p:sldLayoutId id="2147483656" r:id="rId19"/>
    <p:sldLayoutId id="2147483657" r:id="rId20"/>
    <p:sldLayoutId id="2147483653" r:id="rId21"/>
    <p:sldLayoutId id="2147483677" r:id="rId22"/>
    <p:sldLayoutId id="2147483678" r:id="rId23"/>
    <p:sldLayoutId id="2147483654" r:id="rId24"/>
    <p:sldLayoutId id="2147483655" r:id="rId25"/>
    <p:sldLayoutId id="2147483660" r:id="rId26"/>
    <p:sldLayoutId id="2147483675" r:id="rId27"/>
    <p:sldLayoutId id="2147483676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Stethescope and arms showing a medical professional taking a patient's blood pressure.  Picture includes blood pressure machine and clipboard.">
            <a:extLst>
              <a:ext uri="{FF2B5EF4-FFF2-40B4-BE49-F238E27FC236}">
                <a16:creationId xmlns:a16="http://schemas.microsoft.com/office/drawing/2014/main" id="{4414D423-B276-4148-A337-5693724BB04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525" y="136525"/>
            <a:ext cx="11909425" cy="6584950"/>
          </a:xfr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17B6E89-6474-4AB4-90D5-2C2FB4120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5277678" y="136800"/>
            <a:ext cx="5676382" cy="6584675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BFEB6-F40E-4219-9AA6-8A27C2E8899B}"/>
              </a:ext>
            </a:extLst>
          </p:cNvPr>
          <p:cNvSpPr>
            <a:spLocks noGrp="1"/>
          </p:cNvSpPr>
          <p:nvPr>
            <p:ph type="ctrTitle"/>
          </p:nvPr>
        </p:nvSpPr>
        <p:spPr bwMode="black"/>
        <p:txBody>
          <a:bodyPr/>
          <a:lstStyle/>
          <a:p>
            <a:r>
              <a:rPr lang="en-US" sz="3200" dirty="0"/>
              <a:t>West Central Health District-7 </a:t>
            </a:r>
            <a:r>
              <a:rPr lang="en-US" dirty="0"/>
              <a:t>Prevention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B1EEC-D590-4C80-ABB7-362BBE1F5A1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/>
        <p:txBody>
          <a:bodyPr/>
          <a:lstStyle/>
          <a:p>
            <a:r>
              <a:rPr lang="en-US" dirty="0"/>
              <a:t>Emilio Rodriguez B.S. M.S.</a:t>
            </a:r>
          </a:p>
          <a:p>
            <a:r>
              <a:rPr lang="en-US" dirty="0"/>
              <a:t>Communicable Disease Specialist 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9B0FB2-7357-4302-82D6-6D3353A7D25D}"/>
              </a:ext>
            </a:extLst>
          </p:cNvPr>
          <p:cNvSpPr txBox="1"/>
          <p:nvPr/>
        </p:nvSpPr>
        <p:spPr bwMode="black">
          <a:xfrm>
            <a:off x="9228403" y="301336"/>
            <a:ext cx="1598924" cy="330842"/>
          </a:xfrm>
          <a:prstGeom prst="rect">
            <a:avLst/>
          </a:prstGeom>
          <a:noFill/>
        </p:spPr>
        <p:txBody>
          <a:bodyPr wrap="square" lIns="0" tIns="144000" rIns="0" bIns="0" rtlCol="0">
            <a:spAutoFit/>
          </a:bodyPr>
          <a:lstStyle/>
          <a:p>
            <a:pPr algn="ctr">
              <a:lnSpc>
                <a:spcPts val="1400"/>
              </a:lnSpc>
            </a:pPr>
            <a:endParaRPr lang="en-US" sz="1500" b="0" spc="0" baseline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B3D43-7C47-4251-BB5F-E74512223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113" y="136525"/>
            <a:ext cx="132294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3196A-A76D-47F1-A8FB-7438D050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Adapting to Pandemic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5B11C5-EB75-4884-ADDC-73EA04FE9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841" y="1728000"/>
            <a:ext cx="2919633" cy="720000"/>
          </a:xfrm>
        </p:spPr>
        <p:txBody>
          <a:bodyPr/>
          <a:lstStyle/>
          <a:p>
            <a:r>
              <a:rPr lang="en-US" dirty="0"/>
              <a:t>Prevention Services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44DFB7-7E28-41B4-9BF9-BE436E0FC9E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10841" y="2448000"/>
            <a:ext cx="2919633" cy="3631338"/>
          </a:xfrm>
        </p:spPr>
        <p:txBody>
          <a:bodyPr/>
          <a:lstStyle/>
          <a:p>
            <a:r>
              <a:rPr lang="en-US" dirty="0"/>
              <a:t>All 16 County Health Departments in WCHD remained open and fully operational </a:t>
            </a:r>
          </a:p>
          <a:p>
            <a:r>
              <a:rPr lang="en-US" dirty="0"/>
              <a:t>Continued to offer testing, counseling, and linkage services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931C4D-A892-4FF3-8E0D-09189255CCF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053978" y="1728000"/>
            <a:ext cx="2919633" cy="720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Communicable Disease Specialists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F20C0-022B-4E7D-BF64-E9B2AFE01D1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053978" y="2448000"/>
            <a:ext cx="2919633" cy="3631338"/>
          </a:xfrm>
        </p:spPr>
        <p:txBody>
          <a:bodyPr/>
          <a:lstStyle/>
          <a:p>
            <a:r>
              <a:rPr lang="en-US" dirty="0"/>
              <a:t>Continued Disease investigations, testing, and partner services. </a:t>
            </a:r>
          </a:p>
          <a:p>
            <a:r>
              <a:rPr lang="en-US" dirty="0"/>
              <a:t>Assisted Epidemiology team with Contact Tracing efforts for COVID-19 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6307DB-6342-4D4B-B3DE-0B8AEBFAD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475" y="3168000"/>
            <a:ext cx="3123504" cy="1614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517267-4064-4F81-B374-AFC765659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053" y="5834585"/>
            <a:ext cx="132294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89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8148881-BDEA-4396-9210-A376BCA9B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40" r="2068" b="-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3EFD04B-5FC2-4F41-81D1-15943E79B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Upcoming Relocation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8F04FB8-8DFC-45D0-9C64-D7168FB11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2" y="2022601"/>
            <a:ext cx="3941499" cy="415436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Currently, The WCHD Clinic, RWC and other offices of the Columbus HD will be relocating to a new building located on Veteran’s Parkway.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DCS will begin moving on 15June2020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During move, Services will still be available and continue by appt only.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06D833-7EDF-40FD-BF85-561A2E50D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053" y="5802025"/>
            <a:ext cx="132294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15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B4D7B67-3792-4257-8C64-2F8834BF4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579" y="872225"/>
            <a:ext cx="9910296" cy="5033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Contact Information for Columbus Health </a:t>
            </a:r>
            <a:r>
              <a:rPr lang="en-US" dirty="0">
                <a:solidFill>
                  <a:schemeClr val="tx1"/>
                </a:solidFill>
              </a:rPr>
              <a:t>Department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(Physical Address)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5601 Veterans Parkway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Columbus, GA 31904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(Mailing Address)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PO BOX 2299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Columbus, GA 31902-2299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04FDF2-7E72-456D-9EB8-6C93A6597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776" y="5703762"/>
            <a:ext cx="1324224" cy="752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D5F614-ADBC-42D4-8F71-EBCA060DF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96" y="3192624"/>
            <a:ext cx="1530220" cy="15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16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7DC1B-4A57-4EAA-8789-B35152880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>
                <a:solidFill>
                  <a:schemeClr val="tx1"/>
                </a:solidFill>
              </a:rPr>
              <a:t>Final Thoughts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A35F8-86ED-4ED0-A0D9-F6C57BD1D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2" b="1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73BCC1-C987-44A5-9B67-77572737E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628" y="5706490"/>
            <a:ext cx="132294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11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586A4-BE80-492C-8EE0-C4ED1A216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346" b="1138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0C6B9-A153-4CED-B28C-42ACFA0D6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12FB73-903A-4BEC-9726-24BCAC44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053" y="5706490"/>
            <a:ext cx="132294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08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5014C3-C51B-4435-804E-1775698E58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33081F3-EACD-47DA-B948-876C80140C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Emilio Rodriguez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17F005-7BE0-41CB-9A61-E337634E35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706-530-4347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1C3756-A4C9-4BA3-90A8-A2D5CDA116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Emilio.Rodriguez@dph.ga.gov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AB334F-924B-445D-ABFF-EE5978BB5B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www.dph.georgia.gov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CE0EB3E-8557-40DB-B6BC-9C95657352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759" r="3759"/>
          <a:stretch>
            <a:fillRect/>
          </a:stretch>
        </p:blipFill>
        <p:spPr>
          <a:xfrm>
            <a:off x="136525" y="3582955"/>
            <a:ext cx="5155855" cy="3138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B66209-AB81-494E-95AB-5013D01E5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833" y="5683223"/>
            <a:ext cx="132294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8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E41F722-BA6E-4DCA-864E-876ECDFB53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/>
        <p:txBody>
          <a:bodyPr/>
          <a:lstStyle/>
          <a:p>
            <a:r>
              <a:rPr lang="en-US" dirty="0"/>
              <a:t>We are a multi-disciplinary team put together to provide optimum education, care, testing, and linkage services to the people of the West Central Health District.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67D5BC5-6440-44A2-99DE-C127266D00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92764" y="1763127"/>
            <a:ext cx="1572736" cy="656544"/>
          </a:xfrm>
        </p:spPr>
        <p:txBody>
          <a:bodyPr/>
          <a:lstStyle/>
          <a:p>
            <a:r>
              <a:rPr lang="en-US" dirty="0"/>
              <a:t>Antonio Lawrence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42F7618-7580-4F8F-9A3F-988693157C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92764" y="2463289"/>
            <a:ext cx="1572736" cy="65654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STD Program Manager / HIV Prevention Manager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82E509C-8467-4AE6-AA8B-D3BC48D5F94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434954" y="1860884"/>
            <a:ext cx="1572736" cy="656544"/>
          </a:xfrm>
        </p:spPr>
        <p:txBody>
          <a:bodyPr/>
          <a:lstStyle/>
          <a:p>
            <a:r>
              <a:rPr lang="en-US" dirty="0"/>
              <a:t>Stephen Chambers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B192CC3-F39D-4A7E-A7D4-F49F3B414A4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406883" y="2671597"/>
            <a:ext cx="1572736" cy="35511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HIV Prevention Coordinator</a:t>
            </a:r>
          </a:p>
        </p:txBody>
      </p:sp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3D6BF808-4ADB-416F-BCA2-D88C559A8A3B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3"/>
          <a:srcRect t="10000" b="10000"/>
          <a:stretch>
            <a:fillRect/>
          </a:stretch>
        </p:blipFill>
        <p:spPr>
          <a:xfrm>
            <a:off x="7609372" y="1763127"/>
            <a:ext cx="1217130" cy="1217130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14308AE-9F95-4B34-9662-E0C5816130F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937185" y="1783302"/>
            <a:ext cx="1572736" cy="656544"/>
          </a:xfrm>
        </p:spPr>
        <p:txBody>
          <a:bodyPr/>
          <a:lstStyle/>
          <a:p>
            <a:r>
              <a:rPr lang="en-US" dirty="0"/>
              <a:t>Andrea Vaughn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A35DE9-7C14-4CEA-87D3-B2DE7999DF2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37185" y="2548827"/>
            <a:ext cx="1572736" cy="35511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Laboratory Specialist</a:t>
            </a:r>
          </a:p>
        </p:txBody>
      </p:sp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6E0336EC-0439-4942-93A3-534E0917B782}"/>
              </a:ext>
            </a:extLst>
          </p:cNvPr>
          <p:cNvPicPr>
            <a:picLocks noGrp="1" noChangeAspect="1"/>
          </p:cNvPicPr>
          <p:nvPr>
            <p:ph type="pic" sz="quarter" idx="55"/>
          </p:nvPr>
        </p:nvPicPr>
        <p:blipFill>
          <a:blip r:embed="rId4"/>
          <a:srcRect t="12500" b="12500"/>
          <a:stretch>
            <a:fillRect/>
          </a:stretch>
        </p:blipFill>
        <p:spPr>
          <a:xfrm>
            <a:off x="557968" y="3382144"/>
            <a:ext cx="1217130" cy="1217130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165D8A2-0904-4BF4-B8ED-AB094C0A2FD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883223" y="3397084"/>
            <a:ext cx="1572736" cy="656544"/>
          </a:xfrm>
        </p:spPr>
        <p:txBody>
          <a:bodyPr/>
          <a:lstStyle/>
          <a:p>
            <a:r>
              <a:rPr lang="en-US" dirty="0"/>
              <a:t>Kathy Alford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4DAA928-9271-4620-A04A-068DF59A0BA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867409" y="4184865"/>
            <a:ext cx="1572736" cy="35511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Communicable Disease Specialist II</a:t>
            </a:r>
          </a:p>
        </p:txBody>
      </p:sp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AE97FCFA-0549-48DB-8771-D3E7AD48C88C}"/>
              </a:ext>
            </a:extLst>
          </p:cNvPr>
          <p:cNvPicPr>
            <a:picLocks noGrp="1" noChangeAspect="1"/>
          </p:cNvPicPr>
          <p:nvPr>
            <p:ph type="pic" sz="quarter" idx="56"/>
          </p:nvPr>
        </p:nvPicPr>
        <p:blipFill>
          <a:blip r:embed="rId5"/>
          <a:srcRect l="65" r="65"/>
          <a:stretch>
            <a:fillRect/>
          </a:stretch>
        </p:blipFill>
        <p:spPr>
          <a:xfrm>
            <a:off x="4060825" y="3381375"/>
            <a:ext cx="1216025" cy="1217613"/>
          </a:xfrm>
          <a:prstGeom prst="rect">
            <a:avLst/>
          </a:prstGeom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446AA95-0F85-4194-90A5-2CABD74EA87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5369641" y="3386895"/>
            <a:ext cx="1572736" cy="656544"/>
          </a:xfrm>
        </p:spPr>
        <p:txBody>
          <a:bodyPr/>
          <a:lstStyle/>
          <a:p>
            <a:r>
              <a:rPr lang="en-US" dirty="0"/>
              <a:t>Jessica Yates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7BBE799-1324-4EE3-A26E-4BC28754F69D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369641" y="4184865"/>
            <a:ext cx="1572736" cy="35511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Communicable Disease Specialist II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2D8597F-857E-47C8-BD92-FD3E6F463B09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8937185" y="3334165"/>
            <a:ext cx="1572736" cy="656544"/>
          </a:xfrm>
        </p:spPr>
        <p:txBody>
          <a:bodyPr/>
          <a:lstStyle/>
          <a:p>
            <a:r>
              <a:rPr lang="en-US" dirty="0"/>
              <a:t>Eboni Holder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C19D81C-AC50-4BAA-86F1-04A9D81C5B67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937185" y="4080258"/>
            <a:ext cx="1572736" cy="35511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Linkage Specialist</a:t>
            </a:r>
          </a:p>
        </p:txBody>
      </p:sp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A437E6D6-3008-49BD-BAEC-16C6ED794FBA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6"/>
          <a:srcRect t="17239" b="17239"/>
          <a:stretch>
            <a:fillRect/>
          </a:stretch>
        </p:blipFill>
        <p:spPr>
          <a:xfrm>
            <a:off x="4060200" y="1809585"/>
            <a:ext cx="1217130" cy="121713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9E5A79E-FE37-420A-B225-A40D97861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265" y="4939939"/>
            <a:ext cx="1231499" cy="122540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220155E-4EDB-4763-9817-896E713337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8469" y="4925943"/>
            <a:ext cx="1231499" cy="122540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7BEDDE8-F492-442A-9297-8873BAC104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0200" y="4925943"/>
            <a:ext cx="1231499" cy="122540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7E686B7-4943-44ED-AD5E-FB80DCD2485E}"/>
              </a:ext>
            </a:extLst>
          </p:cNvPr>
          <p:cNvSpPr txBox="1"/>
          <p:nvPr/>
        </p:nvSpPr>
        <p:spPr>
          <a:xfrm>
            <a:off x="1912943" y="4933750"/>
            <a:ext cx="1815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Emilio Rodriguez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6EEBE6-F2A9-4A61-B011-B12F8DD4DAAC}"/>
              </a:ext>
            </a:extLst>
          </p:cNvPr>
          <p:cNvSpPr txBox="1"/>
          <p:nvPr/>
        </p:nvSpPr>
        <p:spPr>
          <a:xfrm>
            <a:off x="1921056" y="5726357"/>
            <a:ext cx="169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Communicable Disease Specialist II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9358F8B-C676-4830-9397-93DE3030BCC7}"/>
              </a:ext>
            </a:extLst>
          </p:cNvPr>
          <p:cNvSpPr txBox="1"/>
          <p:nvPr/>
        </p:nvSpPr>
        <p:spPr>
          <a:xfrm>
            <a:off x="5357999" y="4948649"/>
            <a:ext cx="193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Jennifer Richardson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5BCE2E-7081-479E-892B-8E56162AF616}"/>
              </a:ext>
            </a:extLst>
          </p:cNvPr>
          <p:cNvSpPr txBox="1"/>
          <p:nvPr/>
        </p:nvSpPr>
        <p:spPr>
          <a:xfrm>
            <a:off x="5369641" y="5683188"/>
            <a:ext cx="1792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Laboratory Specialist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FE7663F-F13C-4A2D-957E-BEB5157634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969" y="4935281"/>
            <a:ext cx="1246438" cy="127034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8C8AA8F-3ED9-4043-A4D9-A78F4562D0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0199" y="4919152"/>
            <a:ext cx="1243141" cy="1225402"/>
          </a:xfrm>
          <a:prstGeom prst="rect">
            <a:avLst/>
          </a:prstGeom>
        </p:spPr>
      </p:pic>
      <p:pic>
        <p:nvPicPr>
          <p:cNvPr id="62" name="Picture Placeholder 61">
            <a:extLst>
              <a:ext uri="{FF2B5EF4-FFF2-40B4-BE49-F238E27FC236}">
                <a16:creationId xmlns:a16="http://schemas.microsoft.com/office/drawing/2014/main" id="{23EB3B6B-1F4E-4A1D-9479-BEB71576786D}"/>
              </a:ext>
            </a:extLst>
          </p:cNvPr>
          <p:cNvPicPr>
            <a:picLocks noGrp="1" noChangeAspect="1"/>
          </p:cNvPicPr>
          <p:nvPr>
            <p:ph type="pic" sz="quarter" idx="57"/>
          </p:nvPr>
        </p:nvPicPr>
        <p:blipFill>
          <a:blip r:embed="rId11"/>
          <a:srcRect t="4693" b="4693"/>
          <a:stretch>
            <a:fillRect/>
          </a:stretch>
        </p:blipFill>
        <p:spPr>
          <a:xfrm>
            <a:off x="7608888" y="3322638"/>
            <a:ext cx="1217612" cy="121761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C1DB822-FBC2-4537-9792-FDE41A9718D8}"/>
              </a:ext>
            </a:extLst>
          </p:cNvPr>
          <p:cNvSpPr txBox="1"/>
          <p:nvPr/>
        </p:nvSpPr>
        <p:spPr>
          <a:xfrm>
            <a:off x="8937185" y="4919152"/>
            <a:ext cx="163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Angelica Lewis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9BDA95-54FF-4E0F-B2AB-34B1F549BFCA}"/>
              </a:ext>
            </a:extLst>
          </p:cNvPr>
          <p:cNvSpPr txBox="1"/>
          <p:nvPr/>
        </p:nvSpPr>
        <p:spPr>
          <a:xfrm>
            <a:off x="8955331" y="5680190"/>
            <a:ext cx="1601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Linkage Specialist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C644BDF-2B1E-49FF-9711-E5F4C149B9C1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12"/>
          <a:srcRect t="12366" b="12366"/>
          <a:stretch>
            <a:fillRect/>
          </a:stretch>
        </p:blipFill>
        <p:spPr>
          <a:xfrm>
            <a:off x="465138" y="1782763"/>
            <a:ext cx="1217612" cy="1217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249552-8A71-41F8-9151-37D92D86AC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69053" y="5750149"/>
            <a:ext cx="1322947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A1C8F6-5DD7-4B78-8943-8EF9241B9E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7033" y="4919151"/>
            <a:ext cx="1231499" cy="123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2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48CE05-573D-4D3A-A13B-70686DFB8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628" y="918546"/>
            <a:ext cx="4269778" cy="49793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FCC69B-B260-431C-AF7D-FA96276CA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053" y="5706490"/>
            <a:ext cx="1322947" cy="7498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D17C9B-E17C-4CEE-BA73-BB14782679C9}"/>
              </a:ext>
            </a:extLst>
          </p:cNvPr>
          <p:cNvSpPr txBox="1"/>
          <p:nvPr/>
        </p:nvSpPr>
        <p:spPr>
          <a:xfrm>
            <a:off x="7725747" y="1119673"/>
            <a:ext cx="3741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West Central HD consists of 16 Counties.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Western counties bordering state line of Alabama also see patients from Alabama</a:t>
            </a:r>
          </a:p>
        </p:txBody>
      </p:sp>
    </p:spTree>
    <p:extLst>
      <p:ext uri="{BB962C8B-B14F-4D97-AF65-F5344CB8AC3E}">
        <p14:creationId xmlns:p14="http://schemas.microsoft.com/office/powerpoint/2010/main" val="420658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ED61FF-98D7-468C-A710-A0E65FFC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Counties In West Central Health District</a:t>
            </a:r>
          </a:p>
        </p:txBody>
      </p:sp>
      <p:graphicFrame>
        <p:nvGraphicFramePr>
          <p:cNvPr id="81" name="Diagram 80">
            <a:extLst>
              <a:ext uri="{FF2B5EF4-FFF2-40B4-BE49-F238E27FC236}">
                <a16:creationId xmlns:a16="http://schemas.microsoft.com/office/drawing/2014/main" id="{79C7098C-0D1E-4237-8541-F7FE9938EC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034217"/>
              </p:ext>
            </p:extLst>
          </p:nvPr>
        </p:nvGraphicFramePr>
        <p:xfrm>
          <a:off x="432001" y="980924"/>
          <a:ext cx="3645478" cy="1780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2" name="Diagram 81">
            <a:extLst>
              <a:ext uri="{FF2B5EF4-FFF2-40B4-BE49-F238E27FC236}">
                <a16:creationId xmlns:a16="http://schemas.microsoft.com/office/drawing/2014/main" id="{1A219507-823A-4CA6-B23B-2695383347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0791538"/>
              </p:ext>
            </p:extLst>
          </p:nvPr>
        </p:nvGraphicFramePr>
        <p:xfrm>
          <a:off x="432000" y="2780911"/>
          <a:ext cx="3645479" cy="1860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3" name="Diagram 82">
            <a:extLst>
              <a:ext uri="{FF2B5EF4-FFF2-40B4-BE49-F238E27FC236}">
                <a16:creationId xmlns:a16="http://schemas.microsoft.com/office/drawing/2014/main" id="{C928349B-A1A3-4834-9861-2D24DB10BB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0304505"/>
              </p:ext>
            </p:extLst>
          </p:nvPr>
        </p:nvGraphicFramePr>
        <p:xfrm>
          <a:off x="432000" y="4662142"/>
          <a:ext cx="3654489" cy="1704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84" name="Diagram 83">
            <a:extLst>
              <a:ext uri="{FF2B5EF4-FFF2-40B4-BE49-F238E27FC236}">
                <a16:creationId xmlns:a16="http://schemas.microsoft.com/office/drawing/2014/main" id="{BA8D09FA-ABA8-4DA9-B42F-5568652D3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523481"/>
              </p:ext>
            </p:extLst>
          </p:nvPr>
        </p:nvGraphicFramePr>
        <p:xfrm>
          <a:off x="4357876" y="1013580"/>
          <a:ext cx="3654489" cy="1715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85" name="Diagram 84">
            <a:extLst>
              <a:ext uri="{FF2B5EF4-FFF2-40B4-BE49-F238E27FC236}">
                <a16:creationId xmlns:a16="http://schemas.microsoft.com/office/drawing/2014/main" id="{9BC8632D-EA13-474F-BA26-43466CD53D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1649062"/>
              </p:ext>
            </p:extLst>
          </p:nvPr>
        </p:nvGraphicFramePr>
        <p:xfrm>
          <a:off x="4366886" y="2815455"/>
          <a:ext cx="3645479" cy="1860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86" name="Diagram 85">
            <a:extLst>
              <a:ext uri="{FF2B5EF4-FFF2-40B4-BE49-F238E27FC236}">
                <a16:creationId xmlns:a16="http://schemas.microsoft.com/office/drawing/2014/main" id="{8FFED991-AE4D-44F2-86C9-C8A0B1F4B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0605134"/>
              </p:ext>
            </p:extLst>
          </p:nvPr>
        </p:nvGraphicFramePr>
        <p:xfrm>
          <a:off x="4366886" y="4680994"/>
          <a:ext cx="3654489" cy="536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3900011-3CE7-4AF5-90A8-472F3422503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869053" y="5787932"/>
            <a:ext cx="132294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1B054-7855-4114-9BCE-0130BF9C0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Services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9710F-626E-47E6-9916-873AC71C72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services we offer are designed to reach the maximum amount of people in our community and provide peace of mind; and increase quality of life.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623989-3B52-4E3D-A635-D939C417B6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Testing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B7F5F9-AC4C-4CA4-ABAB-271F6B44A0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We offer free HIV and Syphilis Testing in all 16 Counties 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FE4ACF-78F8-4143-A8FF-BB1CAF035FC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Linkage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1739BB-184A-4F2F-A194-E2AC5447261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Service to facilitate Newly Dx Patients or PLWH/A access to necessary level of care 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1C8737-2F2E-4041-B588-265FBBB0817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 err="1"/>
              <a:t>PreP</a:t>
            </a:r>
            <a:r>
              <a:rPr lang="en-US" dirty="0"/>
              <a:t> Referrals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E85709-7A8D-448D-80D2-31C8C1E22A7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dirty="0"/>
              <a:t>Prevention being an integral part of our mission, Access to </a:t>
            </a:r>
            <a:r>
              <a:rPr lang="en-US" dirty="0" err="1"/>
              <a:t>PreP</a:t>
            </a:r>
            <a:r>
              <a:rPr lang="en-US" dirty="0"/>
              <a:t> provides one more measure of prevention for the community 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8D300-031E-49E6-8441-D3CED0970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255" y="2386012"/>
            <a:ext cx="1292232" cy="1255447"/>
          </a:xfrm>
          <a:prstGeom prst="rect">
            <a:avLst/>
          </a:prstGeo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A8BECB21-34B8-40F1-BDAA-120B48362E66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4"/>
          <a:srcRect l="16581" r="16581"/>
          <a:stretch>
            <a:fillRect/>
          </a:stretch>
        </p:blipFill>
        <p:spPr>
          <a:xfrm>
            <a:off x="4868032" y="2428395"/>
            <a:ext cx="1227968" cy="1227968"/>
          </a:xfrm>
          <a:prstGeom prst="rect">
            <a:avLst/>
          </a:prstGeo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1A2E2564-432C-4977-BCCC-E6CD868C9138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5"/>
          <a:srcRect l="17801" r="17801"/>
          <a:stretch>
            <a:fillRect/>
          </a:stretch>
        </p:blipFill>
        <p:spPr>
          <a:xfrm>
            <a:off x="7042873" y="2428395"/>
            <a:ext cx="1213063" cy="1213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B1CB2B-2347-4C32-BA2C-03B5CDCC7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9157" y="5787933"/>
            <a:ext cx="132294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67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BD665AD-01A1-4FFC-8305-0A6070EA5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Engagement before COVID-19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E44A62-8E09-4084-9A7E-FFC8FD968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Health Fairs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119B4-7FE5-43DD-81FB-DA75B8EA4C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At least 1 Health Fair per county in 2019 </a:t>
            </a:r>
          </a:p>
          <a:p>
            <a:r>
              <a:rPr lang="en-US" dirty="0"/>
              <a:t>Offered HIV testing and Linkage Referrals as needed</a:t>
            </a:r>
          </a:p>
          <a:p>
            <a:r>
              <a:rPr lang="en-US" dirty="0"/>
              <a:t>Collaborative effort between WCHD:</a:t>
            </a:r>
          </a:p>
          <a:p>
            <a:pPr lvl="1"/>
            <a:r>
              <a:rPr lang="en-US" dirty="0"/>
              <a:t>Local Churches</a:t>
            </a:r>
          </a:p>
          <a:p>
            <a:pPr lvl="1"/>
            <a:r>
              <a:rPr lang="en-US" dirty="0"/>
              <a:t>Colleges/Universities</a:t>
            </a:r>
          </a:p>
          <a:p>
            <a:pPr lvl="1"/>
            <a:r>
              <a:rPr lang="en-US" dirty="0"/>
              <a:t>Local Businesses</a:t>
            </a:r>
          </a:p>
          <a:p>
            <a:pPr lvl="1"/>
            <a:r>
              <a:rPr lang="en-US" dirty="0"/>
              <a:t>Pride Festival</a:t>
            </a:r>
          </a:p>
          <a:p>
            <a:pPr lvl="1"/>
            <a:r>
              <a:rPr lang="en-US" dirty="0"/>
              <a:t>Tri-City Latino Festival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C3A6E4-FBBE-4F2E-8B22-4CACF85BE5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/>
              <a:t>Outreach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71564-A5F6-4B9F-B28F-E281F154CB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Priority:</a:t>
            </a:r>
          </a:p>
          <a:p>
            <a:pPr lvl="1"/>
            <a:r>
              <a:rPr lang="en-US" dirty="0"/>
              <a:t>Target Groups</a:t>
            </a:r>
          </a:p>
          <a:p>
            <a:r>
              <a:rPr lang="en-US" dirty="0"/>
              <a:t>Continuing to establish positive footprint in Communities</a:t>
            </a:r>
          </a:p>
          <a:p>
            <a:r>
              <a:rPr lang="en-US" dirty="0"/>
              <a:t>Educating Public on services:</a:t>
            </a:r>
          </a:p>
          <a:p>
            <a:pPr lvl="1"/>
            <a:r>
              <a:rPr lang="en-US" dirty="0"/>
              <a:t>Local Providers</a:t>
            </a:r>
          </a:p>
          <a:p>
            <a:pPr lvl="1"/>
            <a:r>
              <a:rPr lang="en-US" dirty="0"/>
              <a:t>CBO’s</a:t>
            </a:r>
          </a:p>
          <a:p>
            <a:pPr lvl="1"/>
            <a:r>
              <a:rPr lang="en-US" dirty="0"/>
              <a:t>NPO’s</a:t>
            </a:r>
          </a:p>
          <a:p>
            <a:pPr marL="266700" lvl="1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8F58CC-C633-4852-94A0-E792C2D131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 2019 the DCS Prevention Staff participated in approximately 15 Health Fairs within the West Central Health District.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0098E5-2AC8-4D1A-9202-E76EEE338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692" y="1540510"/>
            <a:ext cx="1447994" cy="856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082CFE-0F0D-4F21-99D4-AF82D6E06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452" y="1540509"/>
            <a:ext cx="1384803" cy="861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C937A-079E-4F8D-AE81-4C21E2A4C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1636" y="5731949"/>
            <a:ext cx="132294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11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Numbers for the Prevention Team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F961A7D-A035-4952-BEF5-34EE93A24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Total Tested, Positive Tests, and Linkage.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7B196D-A4EB-4450-8C2E-D4F26C77F84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2,122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42237DE-8579-4920-9331-C835DA7AE69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4000" dirty="0"/>
              <a:t>Total Tested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5A11B9F-68B0-405D-8B6F-DDBC74E10D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Our Goal:</a:t>
            </a:r>
          </a:p>
          <a:p>
            <a:r>
              <a:rPr lang="en-US" dirty="0"/>
              <a:t>1,154 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852965-5187-4677-B878-4167E7B6925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22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B4B73B3-17D0-4AD4-A250-23C177FEC52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sz="3200" dirty="0"/>
              <a:t>Total Positives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362839C-0A6B-4785-ACD4-42645537AFF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22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326F89-BEF6-4EB6-94DD-7B443FAADD1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2800" dirty="0"/>
              <a:t>Total Linked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AD5AA-41F1-4FF8-A6BE-9985D5B574FE}"/>
              </a:ext>
            </a:extLst>
          </p:cNvPr>
          <p:cNvSpPr txBox="1"/>
          <p:nvPr/>
        </p:nvSpPr>
        <p:spPr>
          <a:xfrm>
            <a:off x="5253789" y="4074695"/>
            <a:ext cx="1668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Positivity Rate: 1.0%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C39E6-2806-4826-B768-6FAADA4D1293}"/>
              </a:ext>
            </a:extLst>
          </p:cNvPr>
          <p:cNvSpPr txBox="1"/>
          <p:nvPr/>
        </p:nvSpPr>
        <p:spPr>
          <a:xfrm>
            <a:off x="8290128" y="4074695"/>
            <a:ext cx="170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Linked to Care: 100%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8B4B73-4C85-4E25-815D-91079AC0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053" y="5778602"/>
            <a:ext cx="132294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66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3821FC-5A1C-47E8-A586-3177C349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the Numbers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6F3DC0-5F30-4986-B8AE-2B5D7CE3D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33100"/>
            <a:ext cx="4860000" cy="360000"/>
          </a:xfrm>
        </p:spPr>
        <p:txBody>
          <a:bodyPr/>
          <a:lstStyle/>
          <a:p>
            <a:r>
              <a:rPr lang="en-US" dirty="0"/>
              <a:t>Breakdown by Demographic (Target Groups)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964BC-35A3-4E70-94B0-3FF95E131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57605"/>
            <a:ext cx="4860000" cy="39003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- AA MSM </a:t>
            </a:r>
            <a:r>
              <a:rPr lang="en-US" dirty="0">
                <a:highlight>
                  <a:srgbClr val="FFFF00"/>
                </a:highlight>
              </a:rPr>
              <a:t>Goal 125</a:t>
            </a:r>
            <a:r>
              <a:rPr lang="en-US" dirty="0"/>
              <a:t>: 184 with 14 New Dx</a:t>
            </a:r>
          </a:p>
          <a:p>
            <a:pPr marL="266700" lvl="1" indent="0">
              <a:buNone/>
            </a:pPr>
            <a:r>
              <a:rPr lang="en-US" dirty="0"/>
              <a:t>  - Hispanic MSM </a:t>
            </a:r>
            <a:r>
              <a:rPr lang="en-US" dirty="0">
                <a:highlight>
                  <a:srgbClr val="FFFF00"/>
                </a:highlight>
              </a:rPr>
              <a:t>Goal 38</a:t>
            </a:r>
            <a:r>
              <a:rPr lang="en-US" dirty="0"/>
              <a:t>: 22 with 1 New Dx</a:t>
            </a:r>
          </a:p>
          <a:p>
            <a:pPr marL="266700" lvl="1" indent="0">
              <a:buNone/>
            </a:pPr>
            <a:r>
              <a:rPr lang="en-US" dirty="0"/>
              <a:t>  - Caucasian MSM </a:t>
            </a:r>
            <a:r>
              <a:rPr lang="en-US" dirty="0">
                <a:highlight>
                  <a:srgbClr val="FFFF00"/>
                </a:highlight>
              </a:rPr>
              <a:t>Goal 57</a:t>
            </a:r>
            <a:r>
              <a:rPr lang="en-US" dirty="0"/>
              <a:t>: 65 with 1 New Dx</a:t>
            </a:r>
          </a:p>
          <a:p>
            <a:pPr marL="266700" lvl="1" indent="0">
              <a:buNone/>
            </a:pPr>
            <a:r>
              <a:rPr lang="en-US" dirty="0"/>
              <a:t>  - IVDU </a:t>
            </a:r>
            <a:r>
              <a:rPr lang="en-US" dirty="0">
                <a:highlight>
                  <a:srgbClr val="FFFF00"/>
                </a:highlight>
              </a:rPr>
              <a:t>Goal 38</a:t>
            </a:r>
            <a:r>
              <a:rPr lang="en-US" dirty="0"/>
              <a:t>: 17 with 1 New Dx</a:t>
            </a:r>
          </a:p>
          <a:p>
            <a:pPr marL="266700" lvl="1" indent="0">
              <a:buNone/>
            </a:pPr>
            <a:r>
              <a:rPr lang="en-US" dirty="0"/>
              <a:t>  - MSM IVDU </a:t>
            </a:r>
            <a:r>
              <a:rPr lang="en-US" dirty="0">
                <a:highlight>
                  <a:srgbClr val="FFFF00"/>
                </a:highlight>
              </a:rPr>
              <a:t>Goal 19</a:t>
            </a:r>
            <a:r>
              <a:rPr lang="en-US" dirty="0"/>
              <a:t>: 4 with 0 New Dx</a:t>
            </a:r>
          </a:p>
          <a:p>
            <a:pPr marL="266700" lvl="1" indent="0">
              <a:buNone/>
            </a:pPr>
            <a:r>
              <a:rPr lang="en-US" dirty="0"/>
              <a:t>  - AA Hetero Women </a:t>
            </a:r>
            <a:r>
              <a:rPr lang="en-US" dirty="0">
                <a:highlight>
                  <a:srgbClr val="FFFF00"/>
                </a:highlight>
              </a:rPr>
              <a:t>Goal 600</a:t>
            </a:r>
            <a:r>
              <a:rPr lang="en-US" dirty="0"/>
              <a:t>: 1017 with 1 New Dx</a:t>
            </a:r>
          </a:p>
          <a:p>
            <a:pPr marL="266700" lvl="1" indent="0">
              <a:buNone/>
            </a:pPr>
            <a:r>
              <a:rPr lang="en-US" dirty="0"/>
              <a:t>  - AA Hetero Men </a:t>
            </a:r>
            <a:r>
              <a:rPr lang="en-US" dirty="0">
                <a:highlight>
                  <a:srgbClr val="FFFF00"/>
                </a:highlight>
              </a:rPr>
              <a:t>Goal 153</a:t>
            </a:r>
            <a:r>
              <a:rPr lang="en-US" dirty="0"/>
              <a:t>: 523 with 2 New Dx</a:t>
            </a:r>
          </a:p>
          <a:p>
            <a:pPr marL="266700" lvl="1" indent="0">
              <a:buNone/>
            </a:pPr>
            <a:r>
              <a:rPr lang="en-US" dirty="0"/>
              <a:t>  - Hispanic Hetero Women </a:t>
            </a:r>
            <a:r>
              <a:rPr lang="en-US" dirty="0">
                <a:highlight>
                  <a:srgbClr val="FFFF00"/>
                </a:highlight>
              </a:rPr>
              <a:t>Goal 57</a:t>
            </a:r>
            <a:r>
              <a:rPr lang="en-US" dirty="0"/>
              <a:t>: 41 with 0 New Dx</a:t>
            </a:r>
          </a:p>
          <a:p>
            <a:pPr marL="266700" lvl="1" indent="0">
              <a:buNone/>
            </a:pPr>
            <a:r>
              <a:rPr lang="en-US" dirty="0"/>
              <a:t>  - Hispanic Hetero Men </a:t>
            </a:r>
            <a:r>
              <a:rPr lang="en-US" dirty="0">
                <a:highlight>
                  <a:srgbClr val="FFFF00"/>
                </a:highlight>
              </a:rPr>
              <a:t>Goal 38</a:t>
            </a:r>
            <a:r>
              <a:rPr lang="en-US" dirty="0"/>
              <a:t>: 26 with 0 New Dx</a:t>
            </a:r>
          </a:p>
          <a:p>
            <a:pPr marL="266700" lvl="1" indent="0">
              <a:buNone/>
            </a:pPr>
            <a:r>
              <a:rPr lang="en-US" dirty="0"/>
              <a:t>  - Trans/Gender Non-Spec </a:t>
            </a:r>
            <a:r>
              <a:rPr lang="en-US" dirty="0">
                <a:highlight>
                  <a:srgbClr val="FFFF00"/>
                </a:highlight>
              </a:rPr>
              <a:t>Goal 29</a:t>
            </a:r>
            <a:r>
              <a:rPr lang="en-US" dirty="0"/>
              <a:t>: 10 with 2 new Dx</a:t>
            </a:r>
          </a:p>
          <a:p>
            <a:pPr marL="266700" lvl="1" indent="0">
              <a:buNone/>
            </a:pPr>
            <a:r>
              <a:rPr lang="en-US" dirty="0"/>
              <a:t>  - Other (Not to exceed 20% of total: 214</a:t>
            </a:r>
          </a:p>
          <a:p>
            <a:pPr marL="266700" lvl="1" indent="0">
              <a:buNone/>
            </a:pPr>
            <a:endParaRPr lang="en-US" dirty="0"/>
          </a:p>
          <a:p>
            <a:pPr marL="266700" lvl="1" indent="0">
              <a:buNone/>
            </a:pPr>
            <a:r>
              <a:rPr lang="en-US" dirty="0"/>
              <a:t>   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06B281-9CD0-4712-BC2A-46D16F97EB1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715235" y="2333625"/>
            <a:ext cx="4860000" cy="35877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2400" b="1" dirty="0"/>
              <a:t>Testing WCHD Health Departments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A5DB88-69E3-46D5-A161-0AAEFD20F5F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715235" y="2765425"/>
            <a:ext cx="4860000" cy="2238375"/>
          </a:xfrm>
        </p:spPr>
        <p:txBody>
          <a:bodyPr/>
          <a:lstStyle/>
          <a:p>
            <a:r>
              <a:rPr lang="en-US" dirty="0"/>
              <a:t>Total Tested: 1,789 </a:t>
            </a:r>
          </a:p>
          <a:p>
            <a:pPr lvl="1"/>
            <a:r>
              <a:rPr lang="en-US" dirty="0"/>
              <a:t>Total Positive: 3 / Positivity Rate: 0.2%</a:t>
            </a:r>
          </a:p>
          <a:p>
            <a:pPr lvl="1"/>
            <a:r>
              <a:rPr lang="en-US" dirty="0"/>
              <a:t>Linked to Care: 3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Total Tested by Prevention Team and HD’s</a:t>
            </a:r>
          </a:p>
          <a:p>
            <a:pPr marL="266700" lvl="1" indent="0">
              <a:buNone/>
            </a:pPr>
            <a:r>
              <a:rPr lang="en-US" dirty="0"/>
              <a:t>	- 3,911</a:t>
            </a:r>
          </a:p>
          <a:p>
            <a:pPr marL="266700" lvl="1" indent="0">
              <a:buNone/>
            </a:pPr>
            <a:r>
              <a:rPr lang="en-US" dirty="0"/>
              <a:t>	- 25 New Dx</a:t>
            </a:r>
          </a:p>
          <a:p>
            <a:pPr marL="266700" lvl="1" indent="0">
              <a:buNone/>
            </a:pPr>
            <a:r>
              <a:rPr lang="en-US" dirty="0"/>
              <a:t>	- 24 Linked to Care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042356-485D-42F3-B79C-956BFE18C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435" y="320254"/>
            <a:ext cx="2623800" cy="1732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3EBF7D-00F8-4ABA-9C19-FC4178F42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5510" y="5657304"/>
            <a:ext cx="132294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2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C0770-A36E-4500-AA2E-F3DE8416A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COVID-19 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5479A-990C-4714-A12E-D43C05091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562" y="5722619"/>
            <a:ext cx="1322947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30E3C2-0495-4BAD-910B-1524ED99F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" y="140420"/>
            <a:ext cx="7234064" cy="659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96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8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31B0C1"/>
      </a:accent1>
      <a:accent2>
        <a:srgbClr val="CB488B"/>
      </a:accent2>
      <a:accent3>
        <a:srgbClr val="BC9230"/>
      </a:accent3>
      <a:accent4>
        <a:srgbClr val="126974"/>
      </a:accent4>
      <a:accent5>
        <a:srgbClr val="C13131"/>
      </a:accent5>
      <a:accent6>
        <a:srgbClr val="8E8016"/>
      </a:accent6>
      <a:hlink>
        <a:srgbClr val="31B0C1"/>
      </a:hlink>
      <a:folHlink>
        <a:srgbClr val="31B0C1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652269_Healthcare pitch deck_RVA_v5" id="{131D69DF-5A4C-4D7D-9CA6-F5F98F0CBF64}" vid="{02C95288-9555-411A-9D92-BD9F03F3A2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FFFEA1C-4D28-422A-816B-51B2F61D85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2D1CBC-A6D2-4C27-A0DD-244AE04E36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0A2AAC-D70B-4233-9389-268D6896774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708</Words>
  <Application>Microsoft Office PowerPoint</Application>
  <PresentationFormat>Widescreen</PresentationFormat>
  <Paragraphs>136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Corbel</vt:lpstr>
      <vt:lpstr>Times New Roman</vt:lpstr>
      <vt:lpstr>Office Theme</vt:lpstr>
      <vt:lpstr>West Central Health District-7 Prevention Program</vt:lpstr>
      <vt:lpstr>Who We Are</vt:lpstr>
      <vt:lpstr>PowerPoint Presentation</vt:lpstr>
      <vt:lpstr>Counties In West Central Health District</vt:lpstr>
      <vt:lpstr>Our Services</vt:lpstr>
      <vt:lpstr>Community Engagement before COVID-19</vt:lpstr>
      <vt:lpstr>2019 Numbers for the Prevention Team</vt:lpstr>
      <vt:lpstr>By the Numbers</vt:lpstr>
      <vt:lpstr>COVID-19 Response</vt:lpstr>
      <vt:lpstr>Adapting to Pandemic</vt:lpstr>
      <vt:lpstr>Upcoming Relocation</vt:lpstr>
      <vt:lpstr>New Contact Information for Columbus Health Department (Physical Address) 5601 Veterans Parkway Columbus, GA 31904  (Mailing Address) PO BOX 2299 Columbus, GA 31902-2299  </vt:lpstr>
      <vt:lpstr>Final Thoughts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2020-06-08T17:57:01Z</dcterms:created>
  <dcterms:modified xsi:type="dcterms:W3CDTF">2020-07-28T21:08:59Z</dcterms:modified>
</cp:coreProperties>
</file>