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858000" cy="9144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99FF"/>
    <a:srgbClr val="CC00FF"/>
    <a:srgbClr val="33CC33"/>
    <a:srgbClr val="FFFFCC"/>
    <a:srgbClr val="66FFFF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48" autoAdjust="0"/>
    <p:restoredTop sz="90929" autoAdjust="0"/>
  </p:normalViewPr>
  <p:slideViewPr>
    <p:cSldViewPr>
      <p:cViewPr>
        <p:scale>
          <a:sx n="150" d="100"/>
          <a:sy n="150" d="100"/>
        </p:scale>
        <p:origin x="-660" y="165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8688" y="696913"/>
            <a:ext cx="2614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73CAE3C-66CF-4C96-92EE-F2A44E69A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27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20EC75-F377-4D3D-8C13-CE65D787A4FD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3CED1-0268-4886-9DE7-204AD40A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9470A-AE19-4963-A0E1-09C262DE1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5AFEC-94C7-44F5-9693-B0D433BE4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5143D-8E15-4D5A-80D7-083247F2C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FFD19-0534-49B3-A6E9-2EF99E467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7EFEB-0404-4C86-BBE2-980BE1AD5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FEB2A-481F-4BAC-A751-514121F0C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D2CEA-1EFD-468D-ABA2-F88B9D9D8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8096-AB87-4911-8714-B68674106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C6C5-6D0A-4A19-B88E-1177C6A3B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0D00E-E39F-4035-9747-11B4EADB5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B5087824-A65B-478F-AE2D-A7A30CD0C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152400"/>
            <a:ext cx="54864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Georgia Volunteer Health Care Program</a:t>
            </a:r>
          </a:p>
          <a:p>
            <a:pPr algn="ctr"/>
            <a:r>
              <a:rPr lang="en-US" sz="1400" b="1"/>
              <a:t>Regional Map</a:t>
            </a:r>
          </a:p>
        </p:txBody>
      </p:sp>
      <p:sp>
        <p:nvSpPr>
          <p:cNvPr id="2052" name="Freeform 3"/>
          <p:cNvSpPr>
            <a:spLocks/>
          </p:cNvSpPr>
          <p:nvPr/>
        </p:nvSpPr>
        <p:spPr bwMode="auto">
          <a:xfrm>
            <a:off x="4387850" y="5910263"/>
            <a:ext cx="708025" cy="793750"/>
          </a:xfrm>
          <a:custGeom>
            <a:avLst/>
            <a:gdLst>
              <a:gd name="T0" fmla="*/ 0 w 424"/>
              <a:gd name="T1" fmla="*/ 208 h 478"/>
              <a:gd name="T2" fmla="*/ 0 w 424"/>
              <a:gd name="T3" fmla="*/ 226 h 478"/>
              <a:gd name="T4" fmla="*/ 28 w 424"/>
              <a:gd name="T5" fmla="*/ 226 h 478"/>
              <a:gd name="T6" fmla="*/ 28 w 424"/>
              <a:gd name="T7" fmla="*/ 262 h 478"/>
              <a:gd name="T8" fmla="*/ 217 w 424"/>
              <a:gd name="T9" fmla="*/ 379 h 478"/>
              <a:gd name="T10" fmla="*/ 253 w 424"/>
              <a:gd name="T11" fmla="*/ 379 h 478"/>
              <a:gd name="T12" fmla="*/ 280 w 424"/>
              <a:gd name="T13" fmla="*/ 424 h 478"/>
              <a:gd name="T14" fmla="*/ 307 w 424"/>
              <a:gd name="T15" fmla="*/ 460 h 478"/>
              <a:gd name="T16" fmla="*/ 352 w 424"/>
              <a:gd name="T17" fmla="*/ 478 h 478"/>
              <a:gd name="T18" fmla="*/ 352 w 424"/>
              <a:gd name="T19" fmla="*/ 262 h 478"/>
              <a:gd name="T20" fmla="*/ 370 w 424"/>
              <a:gd name="T21" fmla="*/ 262 h 478"/>
              <a:gd name="T22" fmla="*/ 361 w 424"/>
              <a:gd name="T23" fmla="*/ 253 h 478"/>
              <a:gd name="T24" fmla="*/ 343 w 424"/>
              <a:gd name="T25" fmla="*/ 253 h 478"/>
              <a:gd name="T26" fmla="*/ 343 w 424"/>
              <a:gd name="T27" fmla="*/ 162 h 478"/>
              <a:gd name="T28" fmla="*/ 379 w 424"/>
              <a:gd name="T29" fmla="*/ 162 h 478"/>
              <a:gd name="T30" fmla="*/ 361 w 424"/>
              <a:gd name="T31" fmla="*/ 117 h 478"/>
              <a:gd name="T32" fmla="*/ 424 w 424"/>
              <a:gd name="T33" fmla="*/ 117 h 478"/>
              <a:gd name="T34" fmla="*/ 388 w 424"/>
              <a:gd name="T35" fmla="*/ 90 h 478"/>
              <a:gd name="T36" fmla="*/ 379 w 424"/>
              <a:gd name="T37" fmla="*/ 45 h 478"/>
              <a:gd name="T38" fmla="*/ 370 w 424"/>
              <a:gd name="T39" fmla="*/ 54 h 478"/>
              <a:gd name="T40" fmla="*/ 271 w 424"/>
              <a:gd name="T41" fmla="*/ 36 h 478"/>
              <a:gd name="T42" fmla="*/ 226 w 424"/>
              <a:gd name="T43" fmla="*/ 9 h 478"/>
              <a:gd name="T44" fmla="*/ 181 w 424"/>
              <a:gd name="T45" fmla="*/ 27 h 478"/>
              <a:gd name="T46" fmla="*/ 91 w 424"/>
              <a:gd name="T47" fmla="*/ 0 h 478"/>
              <a:gd name="T48" fmla="*/ 100 w 424"/>
              <a:gd name="T49" fmla="*/ 126 h 478"/>
              <a:gd name="T50" fmla="*/ 28 w 424"/>
              <a:gd name="T51" fmla="*/ 126 h 478"/>
              <a:gd name="T52" fmla="*/ 28 w 424"/>
              <a:gd name="T53" fmla="*/ 208 h 478"/>
              <a:gd name="T54" fmla="*/ 0 w 424"/>
              <a:gd name="T55" fmla="*/ 208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24"/>
              <a:gd name="T85" fmla="*/ 0 h 478"/>
              <a:gd name="T86" fmla="*/ 424 w 424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24" h="478">
                <a:moveTo>
                  <a:pt x="0" y="208"/>
                </a:moveTo>
                <a:lnTo>
                  <a:pt x="0" y="226"/>
                </a:lnTo>
                <a:lnTo>
                  <a:pt x="28" y="226"/>
                </a:lnTo>
                <a:lnTo>
                  <a:pt x="28" y="262"/>
                </a:lnTo>
                <a:lnTo>
                  <a:pt x="217" y="379"/>
                </a:lnTo>
                <a:lnTo>
                  <a:pt x="253" y="379"/>
                </a:lnTo>
                <a:lnTo>
                  <a:pt x="280" y="424"/>
                </a:lnTo>
                <a:lnTo>
                  <a:pt x="307" y="460"/>
                </a:lnTo>
                <a:lnTo>
                  <a:pt x="352" y="478"/>
                </a:lnTo>
                <a:lnTo>
                  <a:pt x="352" y="262"/>
                </a:lnTo>
                <a:lnTo>
                  <a:pt x="370" y="262"/>
                </a:lnTo>
                <a:lnTo>
                  <a:pt x="361" y="253"/>
                </a:lnTo>
                <a:lnTo>
                  <a:pt x="343" y="253"/>
                </a:lnTo>
                <a:lnTo>
                  <a:pt x="343" y="162"/>
                </a:lnTo>
                <a:lnTo>
                  <a:pt x="379" y="162"/>
                </a:lnTo>
                <a:lnTo>
                  <a:pt x="361" y="117"/>
                </a:lnTo>
                <a:lnTo>
                  <a:pt x="424" y="117"/>
                </a:lnTo>
                <a:lnTo>
                  <a:pt x="388" y="90"/>
                </a:lnTo>
                <a:lnTo>
                  <a:pt x="379" y="45"/>
                </a:lnTo>
                <a:lnTo>
                  <a:pt x="370" y="54"/>
                </a:lnTo>
                <a:lnTo>
                  <a:pt x="271" y="36"/>
                </a:lnTo>
                <a:lnTo>
                  <a:pt x="226" y="9"/>
                </a:lnTo>
                <a:lnTo>
                  <a:pt x="181" y="27"/>
                </a:lnTo>
                <a:lnTo>
                  <a:pt x="91" y="0"/>
                </a:lnTo>
                <a:lnTo>
                  <a:pt x="100" y="126"/>
                </a:lnTo>
                <a:lnTo>
                  <a:pt x="28" y="126"/>
                </a:lnTo>
                <a:lnTo>
                  <a:pt x="28" y="208"/>
                </a:lnTo>
                <a:lnTo>
                  <a:pt x="0" y="208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Freeform 4"/>
          <p:cNvSpPr>
            <a:spLocks/>
          </p:cNvSpPr>
          <p:nvPr/>
        </p:nvSpPr>
        <p:spPr bwMode="auto">
          <a:xfrm>
            <a:off x="3563938" y="6886575"/>
            <a:ext cx="703262" cy="374650"/>
          </a:xfrm>
          <a:custGeom>
            <a:avLst/>
            <a:gdLst>
              <a:gd name="T0" fmla="*/ 0 w 423"/>
              <a:gd name="T1" fmla="*/ 9 h 225"/>
              <a:gd name="T2" fmla="*/ 18 w 423"/>
              <a:gd name="T3" fmla="*/ 18 h 225"/>
              <a:gd name="T4" fmla="*/ 27 w 423"/>
              <a:gd name="T5" fmla="*/ 72 h 225"/>
              <a:gd name="T6" fmla="*/ 90 w 423"/>
              <a:gd name="T7" fmla="*/ 117 h 225"/>
              <a:gd name="T8" fmla="*/ 99 w 423"/>
              <a:gd name="T9" fmla="*/ 225 h 225"/>
              <a:gd name="T10" fmla="*/ 162 w 423"/>
              <a:gd name="T11" fmla="*/ 225 h 225"/>
              <a:gd name="T12" fmla="*/ 360 w 423"/>
              <a:gd name="T13" fmla="*/ 207 h 225"/>
              <a:gd name="T14" fmla="*/ 360 w 423"/>
              <a:gd name="T15" fmla="*/ 117 h 225"/>
              <a:gd name="T16" fmla="*/ 423 w 423"/>
              <a:gd name="T17" fmla="*/ 99 h 225"/>
              <a:gd name="T18" fmla="*/ 423 w 423"/>
              <a:gd name="T19" fmla="*/ 27 h 225"/>
              <a:gd name="T20" fmla="*/ 261 w 423"/>
              <a:gd name="T21" fmla="*/ 27 h 225"/>
              <a:gd name="T22" fmla="*/ 252 w 423"/>
              <a:gd name="T23" fmla="*/ 9 h 225"/>
              <a:gd name="T24" fmla="*/ 162 w 423"/>
              <a:gd name="T25" fmla="*/ 0 h 225"/>
              <a:gd name="T26" fmla="*/ 0 w 423"/>
              <a:gd name="T27" fmla="*/ 9 h 2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23"/>
              <a:gd name="T43" fmla="*/ 0 h 225"/>
              <a:gd name="T44" fmla="*/ 423 w 423"/>
              <a:gd name="T45" fmla="*/ 225 h 2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23" h="225">
                <a:moveTo>
                  <a:pt x="0" y="9"/>
                </a:moveTo>
                <a:lnTo>
                  <a:pt x="18" y="18"/>
                </a:lnTo>
                <a:lnTo>
                  <a:pt x="27" y="72"/>
                </a:lnTo>
                <a:lnTo>
                  <a:pt x="90" y="117"/>
                </a:lnTo>
                <a:lnTo>
                  <a:pt x="99" y="225"/>
                </a:lnTo>
                <a:lnTo>
                  <a:pt x="162" y="225"/>
                </a:lnTo>
                <a:lnTo>
                  <a:pt x="360" y="207"/>
                </a:lnTo>
                <a:lnTo>
                  <a:pt x="360" y="117"/>
                </a:lnTo>
                <a:lnTo>
                  <a:pt x="423" y="99"/>
                </a:lnTo>
                <a:lnTo>
                  <a:pt x="423" y="27"/>
                </a:lnTo>
                <a:lnTo>
                  <a:pt x="261" y="27"/>
                </a:lnTo>
                <a:lnTo>
                  <a:pt x="252" y="9"/>
                </a:lnTo>
                <a:lnTo>
                  <a:pt x="162" y="0"/>
                </a:lnTo>
                <a:lnTo>
                  <a:pt x="0" y="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Freeform 5"/>
          <p:cNvSpPr>
            <a:spLocks/>
          </p:cNvSpPr>
          <p:nvPr/>
        </p:nvSpPr>
        <p:spPr bwMode="auto">
          <a:xfrm>
            <a:off x="4252913" y="6345238"/>
            <a:ext cx="603250" cy="477837"/>
          </a:xfrm>
          <a:custGeom>
            <a:avLst/>
            <a:gdLst>
              <a:gd name="T0" fmla="*/ 9 w 361"/>
              <a:gd name="T1" fmla="*/ 36 h 288"/>
              <a:gd name="T2" fmla="*/ 0 w 361"/>
              <a:gd name="T3" fmla="*/ 144 h 288"/>
              <a:gd name="T4" fmla="*/ 27 w 361"/>
              <a:gd name="T5" fmla="*/ 144 h 288"/>
              <a:gd name="T6" fmla="*/ 27 w 361"/>
              <a:gd name="T7" fmla="*/ 243 h 288"/>
              <a:gd name="T8" fmla="*/ 136 w 361"/>
              <a:gd name="T9" fmla="*/ 243 h 288"/>
              <a:gd name="T10" fmla="*/ 145 w 361"/>
              <a:gd name="T11" fmla="*/ 288 h 288"/>
              <a:gd name="T12" fmla="*/ 190 w 361"/>
              <a:gd name="T13" fmla="*/ 288 h 288"/>
              <a:gd name="T14" fmla="*/ 253 w 361"/>
              <a:gd name="T15" fmla="*/ 270 h 288"/>
              <a:gd name="T16" fmla="*/ 298 w 361"/>
              <a:gd name="T17" fmla="*/ 207 h 288"/>
              <a:gd name="T18" fmla="*/ 334 w 361"/>
              <a:gd name="T19" fmla="*/ 198 h 288"/>
              <a:gd name="T20" fmla="*/ 334 w 361"/>
              <a:gd name="T21" fmla="*/ 180 h 288"/>
              <a:gd name="T22" fmla="*/ 361 w 361"/>
              <a:gd name="T23" fmla="*/ 162 h 288"/>
              <a:gd name="T24" fmla="*/ 334 w 361"/>
              <a:gd name="T25" fmla="*/ 117 h 288"/>
              <a:gd name="T26" fmla="*/ 298 w 361"/>
              <a:gd name="T27" fmla="*/ 117 h 288"/>
              <a:gd name="T28" fmla="*/ 109 w 361"/>
              <a:gd name="T29" fmla="*/ 0 h 288"/>
              <a:gd name="T30" fmla="*/ 109 w 361"/>
              <a:gd name="T31" fmla="*/ 27 h 288"/>
              <a:gd name="T32" fmla="*/ 9 w 361"/>
              <a:gd name="T33" fmla="*/ 36 h 2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1"/>
              <a:gd name="T52" fmla="*/ 0 h 288"/>
              <a:gd name="T53" fmla="*/ 361 w 361"/>
              <a:gd name="T54" fmla="*/ 288 h 2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1" h="288">
                <a:moveTo>
                  <a:pt x="9" y="36"/>
                </a:moveTo>
                <a:lnTo>
                  <a:pt x="0" y="144"/>
                </a:lnTo>
                <a:lnTo>
                  <a:pt x="27" y="144"/>
                </a:lnTo>
                <a:lnTo>
                  <a:pt x="27" y="243"/>
                </a:lnTo>
                <a:lnTo>
                  <a:pt x="136" y="243"/>
                </a:lnTo>
                <a:lnTo>
                  <a:pt x="145" y="288"/>
                </a:lnTo>
                <a:lnTo>
                  <a:pt x="190" y="288"/>
                </a:lnTo>
                <a:lnTo>
                  <a:pt x="253" y="270"/>
                </a:lnTo>
                <a:lnTo>
                  <a:pt x="298" y="207"/>
                </a:lnTo>
                <a:lnTo>
                  <a:pt x="334" y="198"/>
                </a:lnTo>
                <a:lnTo>
                  <a:pt x="334" y="180"/>
                </a:lnTo>
                <a:lnTo>
                  <a:pt x="361" y="162"/>
                </a:lnTo>
                <a:lnTo>
                  <a:pt x="334" y="117"/>
                </a:lnTo>
                <a:lnTo>
                  <a:pt x="298" y="117"/>
                </a:lnTo>
                <a:lnTo>
                  <a:pt x="109" y="0"/>
                </a:lnTo>
                <a:lnTo>
                  <a:pt x="109" y="27"/>
                </a:lnTo>
                <a:lnTo>
                  <a:pt x="9" y="36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Freeform 6"/>
          <p:cNvSpPr>
            <a:spLocks/>
          </p:cNvSpPr>
          <p:nvPr/>
        </p:nvSpPr>
        <p:spPr bwMode="auto">
          <a:xfrm>
            <a:off x="1381125" y="6838950"/>
            <a:ext cx="722313" cy="630238"/>
          </a:xfrm>
          <a:custGeom>
            <a:avLst/>
            <a:gdLst>
              <a:gd name="T0" fmla="*/ 0 w 433"/>
              <a:gd name="T1" fmla="*/ 28 h 379"/>
              <a:gd name="T2" fmla="*/ 0 w 433"/>
              <a:gd name="T3" fmla="*/ 190 h 379"/>
              <a:gd name="T4" fmla="*/ 82 w 433"/>
              <a:gd name="T5" fmla="*/ 190 h 379"/>
              <a:gd name="T6" fmla="*/ 91 w 433"/>
              <a:gd name="T7" fmla="*/ 370 h 379"/>
              <a:gd name="T8" fmla="*/ 118 w 433"/>
              <a:gd name="T9" fmla="*/ 379 h 379"/>
              <a:gd name="T10" fmla="*/ 136 w 433"/>
              <a:gd name="T11" fmla="*/ 298 h 379"/>
              <a:gd name="T12" fmla="*/ 181 w 433"/>
              <a:gd name="T13" fmla="*/ 253 h 379"/>
              <a:gd name="T14" fmla="*/ 208 w 433"/>
              <a:gd name="T15" fmla="*/ 262 h 379"/>
              <a:gd name="T16" fmla="*/ 253 w 433"/>
              <a:gd name="T17" fmla="*/ 145 h 379"/>
              <a:gd name="T18" fmla="*/ 370 w 433"/>
              <a:gd name="T19" fmla="*/ 100 h 379"/>
              <a:gd name="T20" fmla="*/ 379 w 433"/>
              <a:gd name="T21" fmla="*/ 64 h 379"/>
              <a:gd name="T22" fmla="*/ 433 w 433"/>
              <a:gd name="T23" fmla="*/ 9 h 379"/>
              <a:gd name="T24" fmla="*/ 181 w 433"/>
              <a:gd name="T25" fmla="*/ 18 h 379"/>
              <a:gd name="T26" fmla="*/ 154 w 433"/>
              <a:gd name="T27" fmla="*/ 0 h 379"/>
              <a:gd name="T28" fmla="*/ 127 w 433"/>
              <a:gd name="T29" fmla="*/ 28 h 379"/>
              <a:gd name="T30" fmla="*/ 0 w 433"/>
              <a:gd name="T31" fmla="*/ 28 h 37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33"/>
              <a:gd name="T49" fmla="*/ 0 h 379"/>
              <a:gd name="T50" fmla="*/ 433 w 433"/>
              <a:gd name="T51" fmla="*/ 379 h 37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33" h="379">
                <a:moveTo>
                  <a:pt x="0" y="28"/>
                </a:moveTo>
                <a:lnTo>
                  <a:pt x="0" y="190"/>
                </a:lnTo>
                <a:lnTo>
                  <a:pt x="82" y="190"/>
                </a:lnTo>
                <a:lnTo>
                  <a:pt x="91" y="370"/>
                </a:lnTo>
                <a:lnTo>
                  <a:pt x="118" y="379"/>
                </a:lnTo>
                <a:lnTo>
                  <a:pt x="136" y="298"/>
                </a:lnTo>
                <a:lnTo>
                  <a:pt x="181" y="253"/>
                </a:lnTo>
                <a:lnTo>
                  <a:pt x="208" y="262"/>
                </a:lnTo>
                <a:lnTo>
                  <a:pt x="253" y="145"/>
                </a:lnTo>
                <a:lnTo>
                  <a:pt x="370" y="100"/>
                </a:lnTo>
                <a:lnTo>
                  <a:pt x="379" y="64"/>
                </a:lnTo>
                <a:lnTo>
                  <a:pt x="433" y="9"/>
                </a:lnTo>
                <a:lnTo>
                  <a:pt x="181" y="18"/>
                </a:lnTo>
                <a:lnTo>
                  <a:pt x="154" y="0"/>
                </a:lnTo>
                <a:lnTo>
                  <a:pt x="127" y="28"/>
                </a:lnTo>
                <a:lnTo>
                  <a:pt x="0" y="28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Freeform 7"/>
          <p:cNvSpPr>
            <a:spLocks/>
          </p:cNvSpPr>
          <p:nvPr/>
        </p:nvSpPr>
        <p:spPr bwMode="auto">
          <a:xfrm>
            <a:off x="3065463" y="3825875"/>
            <a:ext cx="542925" cy="434975"/>
          </a:xfrm>
          <a:custGeom>
            <a:avLst/>
            <a:gdLst>
              <a:gd name="T0" fmla="*/ 0 w 325"/>
              <a:gd name="T1" fmla="*/ 9 h 262"/>
              <a:gd name="T2" fmla="*/ 63 w 325"/>
              <a:gd name="T3" fmla="*/ 262 h 262"/>
              <a:gd name="T4" fmla="*/ 244 w 325"/>
              <a:gd name="T5" fmla="*/ 199 h 262"/>
              <a:gd name="T6" fmla="*/ 316 w 325"/>
              <a:gd name="T7" fmla="*/ 262 h 262"/>
              <a:gd name="T8" fmla="*/ 325 w 325"/>
              <a:gd name="T9" fmla="*/ 117 h 262"/>
              <a:gd name="T10" fmla="*/ 289 w 325"/>
              <a:gd name="T11" fmla="*/ 126 h 262"/>
              <a:gd name="T12" fmla="*/ 289 w 325"/>
              <a:gd name="T13" fmla="*/ 36 h 262"/>
              <a:gd name="T14" fmla="*/ 153 w 325"/>
              <a:gd name="T15" fmla="*/ 0 h 262"/>
              <a:gd name="T16" fmla="*/ 99 w 325"/>
              <a:gd name="T17" fmla="*/ 18 h 262"/>
              <a:gd name="T18" fmla="*/ 0 w 325"/>
              <a:gd name="T19" fmla="*/ 9 h 2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25"/>
              <a:gd name="T31" fmla="*/ 0 h 262"/>
              <a:gd name="T32" fmla="*/ 325 w 325"/>
              <a:gd name="T33" fmla="*/ 262 h 26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25" h="262">
                <a:moveTo>
                  <a:pt x="0" y="9"/>
                </a:moveTo>
                <a:lnTo>
                  <a:pt x="63" y="262"/>
                </a:lnTo>
                <a:lnTo>
                  <a:pt x="244" y="199"/>
                </a:lnTo>
                <a:lnTo>
                  <a:pt x="316" y="262"/>
                </a:lnTo>
                <a:lnTo>
                  <a:pt x="325" y="117"/>
                </a:lnTo>
                <a:lnTo>
                  <a:pt x="289" y="126"/>
                </a:lnTo>
                <a:lnTo>
                  <a:pt x="289" y="36"/>
                </a:lnTo>
                <a:lnTo>
                  <a:pt x="153" y="0"/>
                </a:lnTo>
                <a:lnTo>
                  <a:pt x="99" y="18"/>
                </a:lnTo>
                <a:lnTo>
                  <a:pt x="0" y="9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" name="Freeform 8"/>
          <p:cNvSpPr>
            <a:spLocks/>
          </p:cNvSpPr>
          <p:nvPr/>
        </p:nvSpPr>
        <p:spPr bwMode="auto">
          <a:xfrm>
            <a:off x="2720975" y="1620838"/>
            <a:ext cx="495300" cy="481012"/>
          </a:xfrm>
          <a:custGeom>
            <a:avLst/>
            <a:gdLst>
              <a:gd name="T0" fmla="*/ 0 w 297"/>
              <a:gd name="T1" fmla="*/ 108 h 289"/>
              <a:gd name="T2" fmla="*/ 27 w 297"/>
              <a:gd name="T3" fmla="*/ 207 h 289"/>
              <a:gd name="T4" fmla="*/ 81 w 297"/>
              <a:gd name="T5" fmla="*/ 234 h 289"/>
              <a:gd name="T6" fmla="*/ 135 w 297"/>
              <a:gd name="T7" fmla="*/ 225 h 289"/>
              <a:gd name="T8" fmla="*/ 207 w 297"/>
              <a:gd name="T9" fmla="*/ 289 h 289"/>
              <a:gd name="T10" fmla="*/ 297 w 297"/>
              <a:gd name="T11" fmla="*/ 234 h 289"/>
              <a:gd name="T12" fmla="*/ 225 w 297"/>
              <a:gd name="T13" fmla="*/ 180 h 289"/>
              <a:gd name="T14" fmla="*/ 216 w 297"/>
              <a:gd name="T15" fmla="*/ 18 h 289"/>
              <a:gd name="T16" fmla="*/ 171 w 297"/>
              <a:gd name="T17" fmla="*/ 0 h 289"/>
              <a:gd name="T18" fmla="*/ 108 w 297"/>
              <a:gd name="T19" fmla="*/ 0 h 289"/>
              <a:gd name="T20" fmla="*/ 54 w 297"/>
              <a:gd name="T21" fmla="*/ 54 h 289"/>
              <a:gd name="T22" fmla="*/ 0 w 297"/>
              <a:gd name="T23" fmla="*/ 108 h 28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97"/>
              <a:gd name="T37" fmla="*/ 0 h 289"/>
              <a:gd name="T38" fmla="*/ 297 w 297"/>
              <a:gd name="T39" fmla="*/ 289 h 28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97" h="289">
                <a:moveTo>
                  <a:pt x="0" y="108"/>
                </a:moveTo>
                <a:lnTo>
                  <a:pt x="27" y="207"/>
                </a:lnTo>
                <a:lnTo>
                  <a:pt x="81" y="234"/>
                </a:lnTo>
                <a:lnTo>
                  <a:pt x="135" y="225"/>
                </a:lnTo>
                <a:lnTo>
                  <a:pt x="207" y="289"/>
                </a:lnTo>
                <a:lnTo>
                  <a:pt x="297" y="234"/>
                </a:lnTo>
                <a:lnTo>
                  <a:pt x="225" y="180"/>
                </a:lnTo>
                <a:lnTo>
                  <a:pt x="216" y="18"/>
                </a:lnTo>
                <a:lnTo>
                  <a:pt x="171" y="0"/>
                </a:lnTo>
                <a:lnTo>
                  <a:pt x="108" y="0"/>
                </a:lnTo>
                <a:lnTo>
                  <a:pt x="54" y="54"/>
                </a:lnTo>
                <a:lnTo>
                  <a:pt x="0" y="108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" name="Freeform 9"/>
          <p:cNvSpPr>
            <a:spLocks/>
          </p:cNvSpPr>
          <p:nvPr/>
        </p:nvSpPr>
        <p:spPr bwMode="auto">
          <a:xfrm>
            <a:off x="2435225" y="2251075"/>
            <a:ext cx="450850" cy="404813"/>
          </a:xfrm>
          <a:custGeom>
            <a:avLst/>
            <a:gdLst>
              <a:gd name="T0" fmla="*/ 0 w 271"/>
              <a:gd name="T1" fmla="*/ 36 h 243"/>
              <a:gd name="T2" fmla="*/ 10 w 271"/>
              <a:gd name="T3" fmla="*/ 135 h 243"/>
              <a:gd name="T4" fmla="*/ 55 w 271"/>
              <a:gd name="T5" fmla="*/ 207 h 243"/>
              <a:gd name="T6" fmla="*/ 100 w 271"/>
              <a:gd name="T7" fmla="*/ 243 h 243"/>
              <a:gd name="T8" fmla="*/ 154 w 271"/>
              <a:gd name="T9" fmla="*/ 216 h 243"/>
              <a:gd name="T10" fmla="*/ 190 w 271"/>
              <a:gd name="T11" fmla="*/ 225 h 243"/>
              <a:gd name="T12" fmla="*/ 271 w 271"/>
              <a:gd name="T13" fmla="*/ 171 h 243"/>
              <a:gd name="T14" fmla="*/ 271 w 271"/>
              <a:gd name="T15" fmla="*/ 99 h 243"/>
              <a:gd name="T16" fmla="*/ 82 w 271"/>
              <a:gd name="T17" fmla="*/ 63 h 243"/>
              <a:gd name="T18" fmla="*/ 37 w 271"/>
              <a:gd name="T19" fmla="*/ 0 h 243"/>
              <a:gd name="T20" fmla="*/ 0 w 271"/>
              <a:gd name="T21" fmla="*/ 36 h 24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71"/>
              <a:gd name="T34" fmla="*/ 0 h 243"/>
              <a:gd name="T35" fmla="*/ 271 w 271"/>
              <a:gd name="T36" fmla="*/ 243 h 24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71" h="243">
                <a:moveTo>
                  <a:pt x="0" y="36"/>
                </a:moveTo>
                <a:lnTo>
                  <a:pt x="10" y="135"/>
                </a:lnTo>
                <a:lnTo>
                  <a:pt x="55" y="207"/>
                </a:lnTo>
                <a:lnTo>
                  <a:pt x="100" y="243"/>
                </a:lnTo>
                <a:lnTo>
                  <a:pt x="154" y="216"/>
                </a:lnTo>
                <a:lnTo>
                  <a:pt x="190" y="225"/>
                </a:lnTo>
                <a:lnTo>
                  <a:pt x="271" y="171"/>
                </a:lnTo>
                <a:lnTo>
                  <a:pt x="271" y="99"/>
                </a:lnTo>
                <a:lnTo>
                  <a:pt x="82" y="63"/>
                </a:lnTo>
                <a:lnTo>
                  <a:pt x="37" y="0"/>
                </a:lnTo>
                <a:lnTo>
                  <a:pt x="0" y="36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Freeform 10"/>
          <p:cNvSpPr>
            <a:spLocks/>
          </p:cNvSpPr>
          <p:nvPr/>
        </p:nvSpPr>
        <p:spPr bwMode="auto">
          <a:xfrm>
            <a:off x="660400" y="1798638"/>
            <a:ext cx="661988" cy="558800"/>
          </a:xfrm>
          <a:custGeom>
            <a:avLst/>
            <a:gdLst>
              <a:gd name="T0" fmla="*/ 0 w 396"/>
              <a:gd name="T1" fmla="*/ 316 h 334"/>
              <a:gd name="T2" fmla="*/ 0 w 396"/>
              <a:gd name="T3" fmla="*/ 325 h 334"/>
              <a:gd name="T4" fmla="*/ 162 w 396"/>
              <a:gd name="T5" fmla="*/ 334 h 334"/>
              <a:gd name="T6" fmla="*/ 324 w 396"/>
              <a:gd name="T7" fmla="*/ 325 h 334"/>
              <a:gd name="T8" fmla="*/ 396 w 396"/>
              <a:gd name="T9" fmla="*/ 325 h 334"/>
              <a:gd name="T10" fmla="*/ 387 w 396"/>
              <a:gd name="T11" fmla="*/ 0 h 334"/>
              <a:gd name="T12" fmla="*/ 90 w 396"/>
              <a:gd name="T13" fmla="*/ 27 h 334"/>
              <a:gd name="T14" fmla="*/ 63 w 396"/>
              <a:gd name="T15" fmla="*/ 316 h 334"/>
              <a:gd name="T16" fmla="*/ 0 w 396"/>
              <a:gd name="T17" fmla="*/ 316 h 3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96"/>
              <a:gd name="T28" fmla="*/ 0 h 334"/>
              <a:gd name="T29" fmla="*/ 396 w 396"/>
              <a:gd name="T30" fmla="*/ 334 h 3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96" h="334">
                <a:moveTo>
                  <a:pt x="0" y="316"/>
                </a:moveTo>
                <a:lnTo>
                  <a:pt x="0" y="325"/>
                </a:lnTo>
                <a:lnTo>
                  <a:pt x="162" y="334"/>
                </a:lnTo>
                <a:lnTo>
                  <a:pt x="324" y="325"/>
                </a:lnTo>
                <a:lnTo>
                  <a:pt x="396" y="325"/>
                </a:lnTo>
                <a:lnTo>
                  <a:pt x="387" y="0"/>
                </a:lnTo>
                <a:lnTo>
                  <a:pt x="90" y="27"/>
                </a:lnTo>
                <a:lnTo>
                  <a:pt x="63" y="316"/>
                </a:lnTo>
                <a:lnTo>
                  <a:pt x="0" y="316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" name="Freeform 11"/>
          <p:cNvSpPr>
            <a:spLocks/>
          </p:cNvSpPr>
          <p:nvPr/>
        </p:nvSpPr>
        <p:spPr bwMode="auto">
          <a:xfrm>
            <a:off x="3006725" y="6105525"/>
            <a:ext cx="690563" cy="330200"/>
          </a:xfrm>
          <a:custGeom>
            <a:avLst/>
            <a:gdLst>
              <a:gd name="T0" fmla="*/ 0 w 415"/>
              <a:gd name="T1" fmla="*/ 18 h 199"/>
              <a:gd name="T2" fmla="*/ 36 w 415"/>
              <a:gd name="T3" fmla="*/ 100 h 199"/>
              <a:gd name="T4" fmla="*/ 117 w 415"/>
              <a:gd name="T5" fmla="*/ 82 h 199"/>
              <a:gd name="T6" fmla="*/ 144 w 415"/>
              <a:gd name="T7" fmla="*/ 163 h 199"/>
              <a:gd name="T8" fmla="*/ 189 w 415"/>
              <a:gd name="T9" fmla="*/ 172 h 199"/>
              <a:gd name="T10" fmla="*/ 189 w 415"/>
              <a:gd name="T11" fmla="*/ 199 h 199"/>
              <a:gd name="T12" fmla="*/ 415 w 415"/>
              <a:gd name="T13" fmla="*/ 172 h 199"/>
              <a:gd name="T14" fmla="*/ 415 w 415"/>
              <a:gd name="T15" fmla="*/ 82 h 199"/>
              <a:gd name="T16" fmla="*/ 370 w 415"/>
              <a:gd name="T17" fmla="*/ 64 h 199"/>
              <a:gd name="T18" fmla="*/ 316 w 415"/>
              <a:gd name="T19" fmla="*/ 9 h 199"/>
              <a:gd name="T20" fmla="*/ 307 w 415"/>
              <a:gd name="T21" fmla="*/ 27 h 199"/>
              <a:gd name="T22" fmla="*/ 262 w 415"/>
              <a:gd name="T23" fmla="*/ 0 h 199"/>
              <a:gd name="T24" fmla="*/ 0 w 415"/>
              <a:gd name="T25" fmla="*/ 18 h 1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15"/>
              <a:gd name="T40" fmla="*/ 0 h 199"/>
              <a:gd name="T41" fmla="*/ 415 w 415"/>
              <a:gd name="T42" fmla="*/ 199 h 19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15" h="199">
                <a:moveTo>
                  <a:pt x="0" y="18"/>
                </a:moveTo>
                <a:lnTo>
                  <a:pt x="36" y="100"/>
                </a:lnTo>
                <a:lnTo>
                  <a:pt x="117" y="82"/>
                </a:lnTo>
                <a:lnTo>
                  <a:pt x="144" y="163"/>
                </a:lnTo>
                <a:lnTo>
                  <a:pt x="189" y="172"/>
                </a:lnTo>
                <a:lnTo>
                  <a:pt x="189" y="199"/>
                </a:lnTo>
                <a:lnTo>
                  <a:pt x="415" y="172"/>
                </a:lnTo>
                <a:lnTo>
                  <a:pt x="415" y="82"/>
                </a:lnTo>
                <a:lnTo>
                  <a:pt x="370" y="64"/>
                </a:lnTo>
                <a:lnTo>
                  <a:pt x="316" y="9"/>
                </a:lnTo>
                <a:lnTo>
                  <a:pt x="307" y="27"/>
                </a:lnTo>
                <a:lnTo>
                  <a:pt x="262" y="0"/>
                </a:lnTo>
                <a:lnTo>
                  <a:pt x="0" y="18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" name="Freeform 12"/>
          <p:cNvSpPr>
            <a:spLocks/>
          </p:cNvSpPr>
          <p:nvPr/>
        </p:nvSpPr>
        <p:spPr bwMode="auto">
          <a:xfrm>
            <a:off x="3109913" y="6750050"/>
            <a:ext cx="619125" cy="747713"/>
          </a:xfrm>
          <a:custGeom>
            <a:avLst/>
            <a:gdLst>
              <a:gd name="T0" fmla="*/ 0 w 370"/>
              <a:gd name="T1" fmla="*/ 136 h 451"/>
              <a:gd name="T2" fmla="*/ 27 w 370"/>
              <a:gd name="T3" fmla="*/ 217 h 451"/>
              <a:gd name="T4" fmla="*/ 81 w 370"/>
              <a:gd name="T5" fmla="*/ 235 h 451"/>
              <a:gd name="T6" fmla="*/ 117 w 370"/>
              <a:gd name="T7" fmla="*/ 307 h 451"/>
              <a:gd name="T8" fmla="*/ 126 w 370"/>
              <a:gd name="T9" fmla="*/ 379 h 451"/>
              <a:gd name="T10" fmla="*/ 153 w 370"/>
              <a:gd name="T11" fmla="*/ 424 h 451"/>
              <a:gd name="T12" fmla="*/ 162 w 370"/>
              <a:gd name="T13" fmla="*/ 451 h 451"/>
              <a:gd name="T14" fmla="*/ 226 w 370"/>
              <a:gd name="T15" fmla="*/ 451 h 451"/>
              <a:gd name="T16" fmla="*/ 226 w 370"/>
              <a:gd name="T17" fmla="*/ 433 h 451"/>
              <a:gd name="T18" fmla="*/ 262 w 370"/>
              <a:gd name="T19" fmla="*/ 433 h 451"/>
              <a:gd name="T20" fmla="*/ 262 w 370"/>
              <a:gd name="T21" fmla="*/ 352 h 451"/>
              <a:gd name="T22" fmla="*/ 370 w 370"/>
              <a:gd name="T23" fmla="*/ 343 h 451"/>
              <a:gd name="T24" fmla="*/ 370 w 370"/>
              <a:gd name="T25" fmla="*/ 307 h 451"/>
              <a:gd name="T26" fmla="*/ 361 w 370"/>
              <a:gd name="T27" fmla="*/ 199 h 451"/>
              <a:gd name="T28" fmla="*/ 298 w 370"/>
              <a:gd name="T29" fmla="*/ 154 h 451"/>
              <a:gd name="T30" fmla="*/ 289 w 370"/>
              <a:gd name="T31" fmla="*/ 100 h 451"/>
              <a:gd name="T32" fmla="*/ 271 w 370"/>
              <a:gd name="T33" fmla="*/ 91 h 451"/>
              <a:gd name="T34" fmla="*/ 253 w 370"/>
              <a:gd name="T35" fmla="*/ 0 h 451"/>
              <a:gd name="T36" fmla="*/ 126 w 370"/>
              <a:gd name="T37" fmla="*/ 9 h 451"/>
              <a:gd name="T38" fmla="*/ 54 w 370"/>
              <a:gd name="T39" fmla="*/ 18 h 451"/>
              <a:gd name="T40" fmla="*/ 54 w 370"/>
              <a:gd name="T41" fmla="*/ 82 h 451"/>
              <a:gd name="T42" fmla="*/ 0 w 370"/>
              <a:gd name="T43" fmla="*/ 136 h 45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70"/>
              <a:gd name="T67" fmla="*/ 0 h 451"/>
              <a:gd name="T68" fmla="*/ 370 w 370"/>
              <a:gd name="T69" fmla="*/ 451 h 45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70" h="451">
                <a:moveTo>
                  <a:pt x="0" y="136"/>
                </a:moveTo>
                <a:lnTo>
                  <a:pt x="27" y="217"/>
                </a:lnTo>
                <a:lnTo>
                  <a:pt x="81" y="235"/>
                </a:lnTo>
                <a:lnTo>
                  <a:pt x="117" y="307"/>
                </a:lnTo>
                <a:lnTo>
                  <a:pt x="126" y="379"/>
                </a:lnTo>
                <a:lnTo>
                  <a:pt x="153" y="424"/>
                </a:lnTo>
                <a:lnTo>
                  <a:pt x="162" y="451"/>
                </a:lnTo>
                <a:lnTo>
                  <a:pt x="226" y="451"/>
                </a:lnTo>
                <a:lnTo>
                  <a:pt x="226" y="433"/>
                </a:lnTo>
                <a:lnTo>
                  <a:pt x="262" y="433"/>
                </a:lnTo>
                <a:lnTo>
                  <a:pt x="262" y="352"/>
                </a:lnTo>
                <a:lnTo>
                  <a:pt x="370" y="343"/>
                </a:lnTo>
                <a:lnTo>
                  <a:pt x="370" y="307"/>
                </a:lnTo>
                <a:lnTo>
                  <a:pt x="361" y="199"/>
                </a:lnTo>
                <a:lnTo>
                  <a:pt x="298" y="154"/>
                </a:lnTo>
                <a:lnTo>
                  <a:pt x="289" y="100"/>
                </a:lnTo>
                <a:lnTo>
                  <a:pt x="271" y="91"/>
                </a:lnTo>
                <a:lnTo>
                  <a:pt x="253" y="0"/>
                </a:lnTo>
                <a:lnTo>
                  <a:pt x="126" y="9"/>
                </a:lnTo>
                <a:lnTo>
                  <a:pt x="54" y="18"/>
                </a:lnTo>
                <a:lnTo>
                  <a:pt x="54" y="82"/>
                </a:lnTo>
                <a:lnTo>
                  <a:pt x="0" y="136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Freeform 13"/>
          <p:cNvSpPr>
            <a:spLocks/>
          </p:cNvSpPr>
          <p:nvPr/>
        </p:nvSpPr>
        <p:spPr bwMode="auto">
          <a:xfrm>
            <a:off x="2405063" y="4230688"/>
            <a:ext cx="571500" cy="493712"/>
          </a:xfrm>
          <a:custGeom>
            <a:avLst/>
            <a:gdLst>
              <a:gd name="T0" fmla="*/ 0 w 343"/>
              <a:gd name="T1" fmla="*/ 108 h 297"/>
              <a:gd name="T2" fmla="*/ 0 w 343"/>
              <a:gd name="T3" fmla="*/ 144 h 297"/>
              <a:gd name="T4" fmla="*/ 18 w 343"/>
              <a:gd name="T5" fmla="*/ 153 h 297"/>
              <a:gd name="T6" fmla="*/ 37 w 343"/>
              <a:gd name="T7" fmla="*/ 198 h 297"/>
              <a:gd name="T8" fmla="*/ 145 w 343"/>
              <a:gd name="T9" fmla="*/ 261 h 297"/>
              <a:gd name="T10" fmla="*/ 253 w 343"/>
              <a:gd name="T11" fmla="*/ 297 h 297"/>
              <a:gd name="T12" fmla="*/ 253 w 343"/>
              <a:gd name="T13" fmla="*/ 234 h 297"/>
              <a:gd name="T14" fmla="*/ 343 w 343"/>
              <a:gd name="T15" fmla="*/ 144 h 297"/>
              <a:gd name="T16" fmla="*/ 325 w 343"/>
              <a:gd name="T17" fmla="*/ 108 h 297"/>
              <a:gd name="T18" fmla="*/ 262 w 343"/>
              <a:gd name="T19" fmla="*/ 63 h 297"/>
              <a:gd name="T20" fmla="*/ 190 w 343"/>
              <a:gd name="T21" fmla="*/ 45 h 297"/>
              <a:gd name="T22" fmla="*/ 172 w 343"/>
              <a:gd name="T23" fmla="*/ 0 h 297"/>
              <a:gd name="T24" fmla="*/ 0 w 343"/>
              <a:gd name="T25" fmla="*/ 108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43"/>
              <a:gd name="T40" fmla="*/ 0 h 297"/>
              <a:gd name="T41" fmla="*/ 343 w 343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43" h="297">
                <a:moveTo>
                  <a:pt x="0" y="108"/>
                </a:moveTo>
                <a:lnTo>
                  <a:pt x="0" y="144"/>
                </a:lnTo>
                <a:lnTo>
                  <a:pt x="18" y="153"/>
                </a:lnTo>
                <a:lnTo>
                  <a:pt x="37" y="198"/>
                </a:lnTo>
                <a:lnTo>
                  <a:pt x="145" y="261"/>
                </a:lnTo>
                <a:lnTo>
                  <a:pt x="253" y="297"/>
                </a:lnTo>
                <a:lnTo>
                  <a:pt x="253" y="234"/>
                </a:lnTo>
                <a:lnTo>
                  <a:pt x="343" y="144"/>
                </a:lnTo>
                <a:lnTo>
                  <a:pt x="325" y="108"/>
                </a:lnTo>
                <a:lnTo>
                  <a:pt x="262" y="63"/>
                </a:lnTo>
                <a:lnTo>
                  <a:pt x="190" y="45"/>
                </a:lnTo>
                <a:lnTo>
                  <a:pt x="172" y="0"/>
                </a:lnTo>
                <a:lnTo>
                  <a:pt x="0" y="108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Freeform 14"/>
          <p:cNvSpPr>
            <a:spLocks/>
          </p:cNvSpPr>
          <p:nvPr/>
        </p:nvSpPr>
        <p:spPr bwMode="auto">
          <a:xfrm>
            <a:off x="2976563" y="4860925"/>
            <a:ext cx="511175" cy="522288"/>
          </a:xfrm>
          <a:custGeom>
            <a:avLst/>
            <a:gdLst>
              <a:gd name="T0" fmla="*/ 0 w 307"/>
              <a:gd name="T1" fmla="*/ 126 h 315"/>
              <a:gd name="T2" fmla="*/ 0 w 307"/>
              <a:gd name="T3" fmla="*/ 189 h 315"/>
              <a:gd name="T4" fmla="*/ 117 w 307"/>
              <a:gd name="T5" fmla="*/ 315 h 315"/>
              <a:gd name="T6" fmla="*/ 180 w 307"/>
              <a:gd name="T7" fmla="*/ 261 h 315"/>
              <a:gd name="T8" fmla="*/ 162 w 307"/>
              <a:gd name="T9" fmla="*/ 243 h 315"/>
              <a:gd name="T10" fmla="*/ 280 w 307"/>
              <a:gd name="T11" fmla="*/ 135 h 315"/>
              <a:gd name="T12" fmla="*/ 307 w 307"/>
              <a:gd name="T13" fmla="*/ 162 h 315"/>
              <a:gd name="T14" fmla="*/ 225 w 307"/>
              <a:gd name="T15" fmla="*/ 0 h 315"/>
              <a:gd name="T16" fmla="*/ 0 w 307"/>
              <a:gd name="T17" fmla="*/ 126 h 3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7"/>
              <a:gd name="T28" fmla="*/ 0 h 315"/>
              <a:gd name="T29" fmla="*/ 307 w 307"/>
              <a:gd name="T30" fmla="*/ 315 h 31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7" h="315">
                <a:moveTo>
                  <a:pt x="0" y="126"/>
                </a:moveTo>
                <a:lnTo>
                  <a:pt x="0" y="189"/>
                </a:lnTo>
                <a:lnTo>
                  <a:pt x="117" y="315"/>
                </a:lnTo>
                <a:lnTo>
                  <a:pt x="180" y="261"/>
                </a:lnTo>
                <a:lnTo>
                  <a:pt x="162" y="243"/>
                </a:lnTo>
                <a:lnTo>
                  <a:pt x="280" y="135"/>
                </a:lnTo>
                <a:lnTo>
                  <a:pt x="307" y="162"/>
                </a:lnTo>
                <a:lnTo>
                  <a:pt x="225" y="0"/>
                </a:lnTo>
                <a:lnTo>
                  <a:pt x="0" y="126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Freeform 15"/>
          <p:cNvSpPr>
            <a:spLocks/>
          </p:cNvSpPr>
          <p:nvPr/>
        </p:nvSpPr>
        <p:spPr bwMode="auto">
          <a:xfrm>
            <a:off x="4779963" y="6869113"/>
            <a:ext cx="842962" cy="614362"/>
          </a:xfrm>
          <a:custGeom>
            <a:avLst/>
            <a:gdLst>
              <a:gd name="T0" fmla="*/ 0 w 505"/>
              <a:gd name="T1" fmla="*/ 163 h 370"/>
              <a:gd name="T2" fmla="*/ 9 w 505"/>
              <a:gd name="T3" fmla="*/ 199 h 370"/>
              <a:gd name="T4" fmla="*/ 63 w 505"/>
              <a:gd name="T5" fmla="*/ 217 h 370"/>
              <a:gd name="T6" fmla="*/ 72 w 505"/>
              <a:gd name="T7" fmla="*/ 334 h 370"/>
              <a:gd name="T8" fmla="*/ 117 w 505"/>
              <a:gd name="T9" fmla="*/ 370 h 370"/>
              <a:gd name="T10" fmla="*/ 162 w 505"/>
              <a:gd name="T11" fmla="*/ 361 h 370"/>
              <a:gd name="T12" fmla="*/ 189 w 505"/>
              <a:gd name="T13" fmla="*/ 280 h 370"/>
              <a:gd name="T14" fmla="*/ 351 w 505"/>
              <a:gd name="T15" fmla="*/ 352 h 370"/>
              <a:gd name="T16" fmla="*/ 351 w 505"/>
              <a:gd name="T17" fmla="*/ 334 h 370"/>
              <a:gd name="T18" fmla="*/ 324 w 505"/>
              <a:gd name="T19" fmla="*/ 316 h 370"/>
              <a:gd name="T20" fmla="*/ 351 w 505"/>
              <a:gd name="T21" fmla="*/ 280 h 370"/>
              <a:gd name="T22" fmla="*/ 406 w 505"/>
              <a:gd name="T23" fmla="*/ 271 h 370"/>
              <a:gd name="T24" fmla="*/ 415 w 505"/>
              <a:gd name="T25" fmla="*/ 217 h 370"/>
              <a:gd name="T26" fmla="*/ 451 w 505"/>
              <a:gd name="T27" fmla="*/ 226 h 370"/>
              <a:gd name="T28" fmla="*/ 460 w 505"/>
              <a:gd name="T29" fmla="*/ 199 h 370"/>
              <a:gd name="T30" fmla="*/ 505 w 505"/>
              <a:gd name="T31" fmla="*/ 37 h 370"/>
              <a:gd name="T32" fmla="*/ 424 w 505"/>
              <a:gd name="T33" fmla="*/ 0 h 370"/>
              <a:gd name="T34" fmla="*/ 360 w 505"/>
              <a:gd name="T35" fmla="*/ 28 h 370"/>
              <a:gd name="T36" fmla="*/ 234 w 505"/>
              <a:gd name="T37" fmla="*/ 28 h 370"/>
              <a:gd name="T38" fmla="*/ 252 w 505"/>
              <a:gd name="T39" fmla="*/ 91 h 370"/>
              <a:gd name="T40" fmla="*/ 117 w 505"/>
              <a:gd name="T41" fmla="*/ 118 h 370"/>
              <a:gd name="T42" fmla="*/ 108 w 505"/>
              <a:gd name="T43" fmla="*/ 163 h 370"/>
              <a:gd name="T44" fmla="*/ 0 w 505"/>
              <a:gd name="T45" fmla="*/ 163 h 37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505"/>
              <a:gd name="T70" fmla="*/ 0 h 370"/>
              <a:gd name="T71" fmla="*/ 505 w 505"/>
              <a:gd name="T72" fmla="*/ 370 h 37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505" h="370">
                <a:moveTo>
                  <a:pt x="0" y="163"/>
                </a:moveTo>
                <a:lnTo>
                  <a:pt x="9" y="199"/>
                </a:lnTo>
                <a:lnTo>
                  <a:pt x="63" y="217"/>
                </a:lnTo>
                <a:lnTo>
                  <a:pt x="72" y="334"/>
                </a:lnTo>
                <a:lnTo>
                  <a:pt x="117" y="370"/>
                </a:lnTo>
                <a:lnTo>
                  <a:pt x="162" y="361"/>
                </a:lnTo>
                <a:lnTo>
                  <a:pt x="189" y="280"/>
                </a:lnTo>
                <a:lnTo>
                  <a:pt x="351" y="352"/>
                </a:lnTo>
                <a:lnTo>
                  <a:pt x="351" y="334"/>
                </a:lnTo>
                <a:lnTo>
                  <a:pt x="324" y="316"/>
                </a:lnTo>
                <a:lnTo>
                  <a:pt x="351" y="280"/>
                </a:lnTo>
                <a:lnTo>
                  <a:pt x="406" y="271"/>
                </a:lnTo>
                <a:lnTo>
                  <a:pt x="415" y="217"/>
                </a:lnTo>
                <a:lnTo>
                  <a:pt x="451" y="226"/>
                </a:lnTo>
                <a:lnTo>
                  <a:pt x="460" y="199"/>
                </a:lnTo>
                <a:lnTo>
                  <a:pt x="505" y="37"/>
                </a:lnTo>
                <a:lnTo>
                  <a:pt x="424" y="0"/>
                </a:lnTo>
                <a:lnTo>
                  <a:pt x="360" y="28"/>
                </a:lnTo>
                <a:lnTo>
                  <a:pt x="234" y="28"/>
                </a:lnTo>
                <a:lnTo>
                  <a:pt x="252" y="91"/>
                </a:lnTo>
                <a:lnTo>
                  <a:pt x="117" y="118"/>
                </a:lnTo>
                <a:lnTo>
                  <a:pt x="108" y="163"/>
                </a:lnTo>
                <a:lnTo>
                  <a:pt x="0" y="163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Freeform 16"/>
          <p:cNvSpPr>
            <a:spLocks/>
          </p:cNvSpPr>
          <p:nvPr/>
        </p:nvSpPr>
        <p:spPr bwMode="auto">
          <a:xfrm>
            <a:off x="2690813" y="7453313"/>
            <a:ext cx="555625" cy="720725"/>
          </a:xfrm>
          <a:custGeom>
            <a:avLst/>
            <a:gdLst>
              <a:gd name="T0" fmla="*/ 0 w 333"/>
              <a:gd name="T1" fmla="*/ 36 h 433"/>
              <a:gd name="T2" fmla="*/ 0 w 333"/>
              <a:gd name="T3" fmla="*/ 415 h 433"/>
              <a:gd name="T4" fmla="*/ 153 w 333"/>
              <a:gd name="T5" fmla="*/ 424 h 433"/>
              <a:gd name="T6" fmla="*/ 333 w 333"/>
              <a:gd name="T7" fmla="*/ 433 h 433"/>
              <a:gd name="T8" fmla="*/ 234 w 333"/>
              <a:gd name="T9" fmla="*/ 334 h 433"/>
              <a:gd name="T10" fmla="*/ 234 w 333"/>
              <a:gd name="T11" fmla="*/ 307 h 433"/>
              <a:gd name="T12" fmla="*/ 270 w 333"/>
              <a:gd name="T13" fmla="*/ 280 h 433"/>
              <a:gd name="T14" fmla="*/ 252 w 333"/>
              <a:gd name="T15" fmla="*/ 244 h 433"/>
              <a:gd name="T16" fmla="*/ 333 w 333"/>
              <a:gd name="T17" fmla="*/ 226 h 433"/>
              <a:gd name="T18" fmla="*/ 324 w 333"/>
              <a:gd name="T19" fmla="*/ 190 h 433"/>
              <a:gd name="T20" fmla="*/ 279 w 333"/>
              <a:gd name="T21" fmla="*/ 163 h 433"/>
              <a:gd name="T22" fmla="*/ 234 w 333"/>
              <a:gd name="T23" fmla="*/ 36 h 433"/>
              <a:gd name="T24" fmla="*/ 144 w 333"/>
              <a:gd name="T25" fmla="*/ 0 h 433"/>
              <a:gd name="T26" fmla="*/ 153 w 333"/>
              <a:gd name="T27" fmla="*/ 36 h 433"/>
              <a:gd name="T28" fmla="*/ 0 w 333"/>
              <a:gd name="T29" fmla="*/ 36 h 43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33"/>
              <a:gd name="T46" fmla="*/ 0 h 433"/>
              <a:gd name="T47" fmla="*/ 333 w 333"/>
              <a:gd name="T48" fmla="*/ 433 h 43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33" h="433">
                <a:moveTo>
                  <a:pt x="0" y="36"/>
                </a:moveTo>
                <a:lnTo>
                  <a:pt x="0" y="415"/>
                </a:lnTo>
                <a:lnTo>
                  <a:pt x="153" y="424"/>
                </a:lnTo>
                <a:lnTo>
                  <a:pt x="333" y="433"/>
                </a:lnTo>
                <a:lnTo>
                  <a:pt x="234" y="334"/>
                </a:lnTo>
                <a:lnTo>
                  <a:pt x="234" y="307"/>
                </a:lnTo>
                <a:lnTo>
                  <a:pt x="270" y="280"/>
                </a:lnTo>
                <a:lnTo>
                  <a:pt x="252" y="244"/>
                </a:lnTo>
                <a:lnTo>
                  <a:pt x="333" y="226"/>
                </a:lnTo>
                <a:lnTo>
                  <a:pt x="324" y="190"/>
                </a:lnTo>
                <a:lnTo>
                  <a:pt x="279" y="163"/>
                </a:lnTo>
                <a:lnTo>
                  <a:pt x="234" y="36"/>
                </a:lnTo>
                <a:lnTo>
                  <a:pt x="144" y="0"/>
                </a:lnTo>
                <a:lnTo>
                  <a:pt x="153" y="36"/>
                </a:lnTo>
                <a:lnTo>
                  <a:pt x="0" y="36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Freeform 17"/>
          <p:cNvSpPr>
            <a:spLocks/>
          </p:cNvSpPr>
          <p:nvPr/>
        </p:nvSpPr>
        <p:spPr bwMode="auto">
          <a:xfrm>
            <a:off x="5486400" y="5340350"/>
            <a:ext cx="933450" cy="852488"/>
          </a:xfrm>
          <a:custGeom>
            <a:avLst/>
            <a:gdLst>
              <a:gd name="T0" fmla="*/ 0 w 559"/>
              <a:gd name="T1" fmla="*/ 99 h 514"/>
              <a:gd name="T2" fmla="*/ 54 w 559"/>
              <a:gd name="T3" fmla="*/ 163 h 514"/>
              <a:gd name="T4" fmla="*/ 144 w 559"/>
              <a:gd name="T5" fmla="*/ 226 h 514"/>
              <a:gd name="T6" fmla="*/ 189 w 559"/>
              <a:gd name="T7" fmla="*/ 289 h 514"/>
              <a:gd name="T8" fmla="*/ 279 w 559"/>
              <a:gd name="T9" fmla="*/ 298 h 514"/>
              <a:gd name="T10" fmla="*/ 360 w 559"/>
              <a:gd name="T11" fmla="*/ 415 h 514"/>
              <a:gd name="T12" fmla="*/ 441 w 559"/>
              <a:gd name="T13" fmla="*/ 433 h 514"/>
              <a:gd name="T14" fmla="*/ 468 w 559"/>
              <a:gd name="T15" fmla="*/ 496 h 514"/>
              <a:gd name="T16" fmla="*/ 522 w 559"/>
              <a:gd name="T17" fmla="*/ 514 h 514"/>
              <a:gd name="T18" fmla="*/ 541 w 559"/>
              <a:gd name="T19" fmla="*/ 496 h 514"/>
              <a:gd name="T20" fmla="*/ 532 w 559"/>
              <a:gd name="T21" fmla="*/ 442 h 514"/>
              <a:gd name="T22" fmla="*/ 559 w 559"/>
              <a:gd name="T23" fmla="*/ 388 h 514"/>
              <a:gd name="T24" fmla="*/ 532 w 559"/>
              <a:gd name="T25" fmla="*/ 352 h 514"/>
              <a:gd name="T26" fmla="*/ 504 w 559"/>
              <a:gd name="T27" fmla="*/ 325 h 514"/>
              <a:gd name="T28" fmla="*/ 486 w 559"/>
              <a:gd name="T29" fmla="*/ 361 h 514"/>
              <a:gd name="T30" fmla="*/ 459 w 559"/>
              <a:gd name="T31" fmla="*/ 343 h 514"/>
              <a:gd name="T32" fmla="*/ 450 w 559"/>
              <a:gd name="T33" fmla="*/ 307 h 514"/>
              <a:gd name="T34" fmla="*/ 432 w 559"/>
              <a:gd name="T35" fmla="*/ 271 h 514"/>
              <a:gd name="T36" fmla="*/ 405 w 559"/>
              <a:gd name="T37" fmla="*/ 271 h 514"/>
              <a:gd name="T38" fmla="*/ 387 w 559"/>
              <a:gd name="T39" fmla="*/ 217 h 514"/>
              <a:gd name="T40" fmla="*/ 342 w 559"/>
              <a:gd name="T41" fmla="*/ 145 h 514"/>
              <a:gd name="T42" fmla="*/ 288 w 559"/>
              <a:gd name="T43" fmla="*/ 0 h 514"/>
              <a:gd name="T44" fmla="*/ 0 w 559"/>
              <a:gd name="T45" fmla="*/ 99 h 51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559"/>
              <a:gd name="T70" fmla="*/ 0 h 514"/>
              <a:gd name="T71" fmla="*/ 559 w 559"/>
              <a:gd name="T72" fmla="*/ 514 h 51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559" h="514">
                <a:moveTo>
                  <a:pt x="0" y="99"/>
                </a:moveTo>
                <a:lnTo>
                  <a:pt x="54" y="163"/>
                </a:lnTo>
                <a:lnTo>
                  <a:pt x="144" y="226"/>
                </a:lnTo>
                <a:lnTo>
                  <a:pt x="189" y="289"/>
                </a:lnTo>
                <a:lnTo>
                  <a:pt x="279" y="298"/>
                </a:lnTo>
                <a:lnTo>
                  <a:pt x="360" y="415"/>
                </a:lnTo>
                <a:lnTo>
                  <a:pt x="441" y="433"/>
                </a:lnTo>
                <a:lnTo>
                  <a:pt x="468" y="496"/>
                </a:lnTo>
                <a:lnTo>
                  <a:pt x="522" y="514"/>
                </a:lnTo>
                <a:lnTo>
                  <a:pt x="541" y="496"/>
                </a:lnTo>
                <a:lnTo>
                  <a:pt x="532" y="442"/>
                </a:lnTo>
                <a:lnTo>
                  <a:pt x="559" y="388"/>
                </a:lnTo>
                <a:lnTo>
                  <a:pt x="532" y="352"/>
                </a:lnTo>
                <a:lnTo>
                  <a:pt x="504" y="325"/>
                </a:lnTo>
                <a:lnTo>
                  <a:pt x="486" y="361"/>
                </a:lnTo>
                <a:lnTo>
                  <a:pt x="459" y="343"/>
                </a:lnTo>
                <a:lnTo>
                  <a:pt x="450" y="307"/>
                </a:lnTo>
                <a:lnTo>
                  <a:pt x="432" y="271"/>
                </a:lnTo>
                <a:lnTo>
                  <a:pt x="405" y="271"/>
                </a:lnTo>
                <a:lnTo>
                  <a:pt x="387" y="217"/>
                </a:lnTo>
                <a:lnTo>
                  <a:pt x="342" y="145"/>
                </a:lnTo>
                <a:lnTo>
                  <a:pt x="288" y="0"/>
                </a:lnTo>
                <a:lnTo>
                  <a:pt x="0" y="9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Freeform 18"/>
          <p:cNvSpPr>
            <a:spLocks/>
          </p:cNvSpPr>
          <p:nvPr/>
        </p:nvSpPr>
        <p:spPr bwMode="auto">
          <a:xfrm>
            <a:off x="5080000" y="4679950"/>
            <a:ext cx="885825" cy="823913"/>
          </a:xfrm>
          <a:custGeom>
            <a:avLst/>
            <a:gdLst>
              <a:gd name="T0" fmla="*/ 0 w 532"/>
              <a:gd name="T1" fmla="*/ 109 h 496"/>
              <a:gd name="T2" fmla="*/ 18 w 532"/>
              <a:gd name="T3" fmla="*/ 54 h 496"/>
              <a:gd name="T4" fmla="*/ 162 w 532"/>
              <a:gd name="T5" fmla="*/ 0 h 496"/>
              <a:gd name="T6" fmla="*/ 199 w 532"/>
              <a:gd name="T7" fmla="*/ 9 h 496"/>
              <a:gd name="T8" fmla="*/ 298 w 532"/>
              <a:gd name="T9" fmla="*/ 91 h 496"/>
              <a:gd name="T10" fmla="*/ 424 w 532"/>
              <a:gd name="T11" fmla="*/ 145 h 496"/>
              <a:gd name="T12" fmla="*/ 451 w 532"/>
              <a:gd name="T13" fmla="*/ 190 h 496"/>
              <a:gd name="T14" fmla="*/ 442 w 532"/>
              <a:gd name="T15" fmla="*/ 253 h 496"/>
              <a:gd name="T16" fmla="*/ 496 w 532"/>
              <a:gd name="T17" fmla="*/ 298 h 496"/>
              <a:gd name="T18" fmla="*/ 532 w 532"/>
              <a:gd name="T19" fmla="*/ 397 h 496"/>
              <a:gd name="T20" fmla="*/ 244 w 532"/>
              <a:gd name="T21" fmla="*/ 496 h 496"/>
              <a:gd name="T22" fmla="*/ 226 w 532"/>
              <a:gd name="T23" fmla="*/ 442 h 496"/>
              <a:gd name="T24" fmla="*/ 162 w 532"/>
              <a:gd name="T25" fmla="*/ 388 h 496"/>
              <a:gd name="T26" fmla="*/ 72 w 532"/>
              <a:gd name="T27" fmla="*/ 379 h 496"/>
              <a:gd name="T28" fmla="*/ 90 w 532"/>
              <a:gd name="T29" fmla="*/ 361 h 496"/>
              <a:gd name="T30" fmla="*/ 117 w 532"/>
              <a:gd name="T31" fmla="*/ 271 h 496"/>
              <a:gd name="T32" fmla="*/ 54 w 532"/>
              <a:gd name="T33" fmla="*/ 181 h 496"/>
              <a:gd name="T34" fmla="*/ 54 w 532"/>
              <a:gd name="T35" fmla="*/ 136 h 496"/>
              <a:gd name="T36" fmla="*/ 0 w 532"/>
              <a:gd name="T37" fmla="*/ 109 h 49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32"/>
              <a:gd name="T58" fmla="*/ 0 h 496"/>
              <a:gd name="T59" fmla="*/ 532 w 532"/>
              <a:gd name="T60" fmla="*/ 496 h 49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32" h="496">
                <a:moveTo>
                  <a:pt x="0" y="109"/>
                </a:moveTo>
                <a:lnTo>
                  <a:pt x="18" y="54"/>
                </a:lnTo>
                <a:lnTo>
                  <a:pt x="162" y="0"/>
                </a:lnTo>
                <a:lnTo>
                  <a:pt x="199" y="9"/>
                </a:lnTo>
                <a:lnTo>
                  <a:pt x="298" y="91"/>
                </a:lnTo>
                <a:lnTo>
                  <a:pt x="424" y="145"/>
                </a:lnTo>
                <a:lnTo>
                  <a:pt x="451" y="190"/>
                </a:lnTo>
                <a:lnTo>
                  <a:pt x="442" y="253"/>
                </a:lnTo>
                <a:lnTo>
                  <a:pt x="496" y="298"/>
                </a:lnTo>
                <a:lnTo>
                  <a:pt x="532" y="397"/>
                </a:lnTo>
                <a:lnTo>
                  <a:pt x="244" y="496"/>
                </a:lnTo>
                <a:lnTo>
                  <a:pt x="226" y="442"/>
                </a:lnTo>
                <a:lnTo>
                  <a:pt x="162" y="388"/>
                </a:lnTo>
                <a:lnTo>
                  <a:pt x="72" y="379"/>
                </a:lnTo>
                <a:lnTo>
                  <a:pt x="90" y="361"/>
                </a:lnTo>
                <a:lnTo>
                  <a:pt x="117" y="271"/>
                </a:lnTo>
                <a:lnTo>
                  <a:pt x="54" y="181"/>
                </a:lnTo>
                <a:lnTo>
                  <a:pt x="54" y="136"/>
                </a:lnTo>
                <a:lnTo>
                  <a:pt x="0" y="10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Freeform 19"/>
          <p:cNvSpPr>
            <a:spLocks/>
          </p:cNvSpPr>
          <p:nvPr/>
        </p:nvSpPr>
        <p:spPr bwMode="auto">
          <a:xfrm>
            <a:off x="4675188" y="3630613"/>
            <a:ext cx="1081087" cy="779462"/>
          </a:xfrm>
          <a:custGeom>
            <a:avLst/>
            <a:gdLst>
              <a:gd name="T0" fmla="*/ 9 w 649"/>
              <a:gd name="T1" fmla="*/ 207 h 469"/>
              <a:gd name="T2" fmla="*/ 54 w 649"/>
              <a:gd name="T3" fmla="*/ 45 h 469"/>
              <a:gd name="T4" fmla="*/ 36 w 649"/>
              <a:gd name="T5" fmla="*/ 18 h 469"/>
              <a:gd name="T6" fmla="*/ 117 w 649"/>
              <a:gd name="T7" fmla="*/ 0 h 469"/>
              <a:gd name="T8" fmla="*/ 180 w 649"/>
              <a:gd name="T9" fmla="*/ 45 h 469"/>
              <a:gd name="T10" fmla="*/ 261 w 649"/>
              <a:gd name="T11" fmla="*/ 45 h 469"/>
              <a:gd name="T12" fmla="*/ 333 w 649"/>
              <a:gd name="T13" fmla="*/ 9 h 469"/>
              <a:gd name="T14" fmla="*/ 387 w 649"/>
              <a:gd name="T15" fmla="*/ 18 h 469"/>
              <a:gd name="T16" fmla="*/ 423 w 649"/>
              <a:gd name="T17" fmla="*/ 54 h 469"/>
              <a:gd name="T18" fmla="*/ 460 w 649"/>
              <a:gd name="T19" fmla="*/ 63 h 469"/>
              <a:gd name="T20" fmla="*/ 451 w 649"/>
              <a:gd name="T21" fmla="*/ 90 h 469"/>
              <a:gd name="T22" fmla="*/ 487 w 649"/>
              <a:gd name="T23" fmla="*/ 135 h 469"/>
              <a:gd name="T24" fmla="*/ 577 w 649"/>
              <a:gd name="T25" fmla="*/ 171 h 469"/>
              <a:gd name="T26" fmla="*/ 649 w 649"/>
              <a:gd name="T27" fmla="*/ 216 h 469"/>
              <a:gd name="T28" fmla="*/ 469 w 649"/>
              <a:gd name="T29" fmla="*/ 361 h 469"/>
              <a:gd name="T30" fmla="*/ 387 w 649"/>
              <a:gd name="T31" fmla="*/ 316 h 469"/>
              <a:gd name="T32" fmla="*/ 306 w 649"/>
              <a:gd name="T33" fmla="*/ 361 h 469"/>
              <a:gd name="T34" fmla="*/ 189 w 649"/>
              <a:gd name="T35" fmla="*/ 361 h 469"/>
              <a:gd name="T36" fmla="*/ 144 w 649"/>
              <a:gd name="T37" fmla="*/ 397 h 469"/>
              <a:gd name="T38" fmla="*/ 144 w 649"/>
              <a:gd name="T39" fmla="*/ 469 h 469"/>
              <a:gd name="T40" fmla="*/ 0 w 649"/>
              <a:gd name="T41" fmla="*/ 451 h 469"/>
              <a:gd name="T42" fmla="*/ 27 w 649"/>
              <a:gd name="T43" fmla="*/ 325 h 469"/>
              <a:gd name="T44" fmla="*/ 9 w 649"/>
              <a:gd name="T45" fmla="*/ 207 h 46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49"/>
              <a:gd name="T70" fmla="*/ 0 h 469"/>
              <a:gd name="T71" fmla="*/ 649 w 649"/>
              <a:gd name="T72" fmla="*/ 469 h 469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49" h="469">
                <a:moveTo>
                  <a:pt x="9" y="207"/>
                </a:moveTo>
                <a:lnTo>
                  <a:pt x="54" y="45"/>
                </a:lnTo>
                <a:lnTo>
                  <a:pt x="36" y="18"/>
                </a:lnTo>
                <a:lnTo>
                  <a:pt x="117" y="0"/>
                </a:lnTo>
                <a:lnTo>
                  <a:pt x="180" y="45"/>
                </a:lnTo>
                <a:lnTo>
                  <a:pt x="261" y="45"/>
                </a:lnTo>
                <a:lnTo>
                  <a:pt x="333" y="9"/>
                </a:lnTo>
                <a:lnTo>
                  <a:pt x="387" y="18"/>
                </a:lnTo>
                <a:lnTo>
                  <a:pt x="423" y="54"/>
                </a:lnTo>
                <a:lnTo>
                  <a:pt x="460" y="63"/>
                </a:lnTo>
                <a:lnTo>
                  <a:pt x="451" y="90"/>
                </a:lnTo>
                <a:lnTo>
                  <a:pt x="487" y="135"/>
                </a:lnTo>
                <a:lnTo>
                  <a:pt x="577" y="171"/>
                </a:lnTo>
                <a:lnTo>
                  <a:pt x="649" y="216"/>
                </a:lnTo>
                <a:lnTo>
                  <a:pt x="469" y="361"/>
                </a:lnTo>
                <a:lnTo>
                  <a:pt x="387" y="316"/>
                </a:lnTo>
                <a:lnTo>
                  <a:pt x="306" y="361"/>
                </a:lnTo>
                <a:lnTo>
                  <a:pt x="189" y="361"/>
                </a:lnTo>
                <a:lnTo>
                  <a:pt x="144" y="397"/>
                </a:lnTo>
                <a:lnTo>
                  <a:pt x="144" y="469"/>
                </a:lnTo>
                <a:lnTo>
                  <a:pt x="0" y="451"/>
                </a:lnTo>
                <a:lnTo>
                  <a:pt x="27" y="325"/>
                </a:lnTo>
                <a:lnTo>
                  <a:pt x="9" y="207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Freeform 20"/>
          <p:cNvSpPr>
            <a:spLocks/>
          </p:cNvSpPr>
          <p:nvPr/>
        </p:nvSpPr>
        <p:spPr bwMode="auto">
          <a:xfrm>
            <a:off x="2058988" y="3405188"/>
            <a:ext cx="466725" cy="449262"/>
          </a:xfrm>
          <a:custGeom>
            <a:avLst/>
            <a:gdLst>
              <a:gd name="T0" fmla="*/ 0 w 280"/>
              <a:gd name="T1" fmla="*/ 262 h 271"/>
              <a:gd name="T2" fmla="*/ 27 w 280"/>
              <a:gd name="T3" fmla="*/ 199 h 271"/>
              <a:gd name="T4" fmla="*/ 54 w 280"/>
              <a:gd name="T5" fmla="*/ 181 h 271"/>
              <a:gd name="T6" fmla="*/ 36 w 280"/>
              <a:gd name="T7" fmla="*/ 163 h 271"/>
              <a:gd name="T8" fmla="*/ 90 w 280"/>
              <a:gd name="T9" fmla="*/ 127 h 271"/>
              <a:gd name="T10" fmla="*/ 90 w 280"/>
              <a:gd name="T11" fmla="*/ 100 h 271"/>
              <a:gd name="T12" fmla="*/ 126 w 280"/>
              <a:gd name="T13" fmla="*/ 82 h 271"/>
              <a:gd name="T14" fmla="*/ 180 w 280"/>
              <a:gd name="T15" fmla="*/ 0 h 271"/>
              <a:gd name="T16" fmla="*/ 244 w 280"/>
              <a:gd name="T17" fmla="*/ 82 h 271"/>
              <a:gd name="T18" fmla="*/ 280 w 280"/>
              <a:gd name="T19" fmla="*/ 208 h 271"/>
              <a:gd name="T20" fmla="*/ 280 w 280"/>
              <a:gd name="T21" fmla="*/ 271 h 271"/>
              <a:gd name="T22" fmla="*/ 72 w 280"/>
              <a:gd name="T23" fmla="*/ 262 h 271"/>
              <a:gd name="T24" fmla="*/ 0 w 280"/>
              <a:gd name="T25" fmla="*/ 262 h 27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0"/>
              <a:gd name="T40" fmla="*/ 0 h 271"/>
              <a:gd name="T41" fmla="*/ 280 w 280"/>
              <a:gd name="T42" fmla="*/ 271 h 27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0" h="271">
                <a:moveTo>
                  <a:pt x="0" y="262"/>
                </a:moveTo>
                <a:lnTo>
                  <a:pt x="27" y="199"/>
                </a:lnTo>
                <a:lnTo>
                  <a:pt x="54" y="181"/>
                </a:lnTo>
                <a:lnTo>
                  <a:pt x="36" y="163"/>
                </a:lnTo>
                <a:lnTo>
                  <a:pt x="90" y="127"/>
                </a:lnTo>
                <a:lnTo>
                  <a:pt x="90" y="100"/>
                </a:lnTo>
                <a:lnTo>
                  <a:pt x="126" y="82"/>
                </a:lnTo>
                <a:lnTo>
                  <a:pt x="180" y="0"/>
                </a:lnTo>
                <a:lnTo>
                  <a:pt x="244" y="82"/>
                </a:lnTo>
                <a:lnTo>
                  <a:pt x="280" y="208"/>
                </a:lnTo>
                <a:lnTo>
                  <a:pt x="280" y="271"/>
                </a:lnTo>
                <a:lnTo>
                  <a:pt x="72" y="262"/>
                </a:lnTo>
                <a:lnTo>
                  <a:pt x="0" y="262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Freeform 21"/>
          <p:cNvSpPr>
            <a:spLocks/>
          </p:cNvSpPr>
          <p:nvPr/>
        </p:nvSpPr>
        <p:spPr bwMode="auto">
          <a:xfrm>
            <a:off x="1096963" y="6510338"/>
            <a:ext cx="617537" cy="376237"/>
          </a:xfrm>
          <a:custGeom>
            <a:avLst/>
            <a:gdLst>
              <a:gd name="T0" fmla="*/ 0 w 370"/>
              <a:gd name="T1" fmla="*/ 72 h 226"/>
              <a:gd name="T2" fmla="*/ 9 w 370"/>
              <a:gd name="T3" fmla="*/ 27 h 226"/>
              <a:gd name="T4" fmla="*/ 144 w 370"/>
              <a:gd name="T5" fmla="*/ 27 h 226"/>
              <a:gd name="T6" fmla="*/ 153 w 370"/>
              <a:gd name="T7" fmla="*/ 0 h 226"/>
              <a:gd name="T8" fmla="*/ 271 w 370"/>
              <a:gd name="T9" fmla="*/ 18 h 226"/>
              <a:gd name="T10" fmla="*/ 325 w 370"/>
              <a:gd name="T11" fmla="*/ 18 h 226"/>
              <a:gd name="T12" fmla="*/ 325 w 370"/>
              <a:gd name="T13" fmla="*/ 108 h 226"/>
              <a:gd name="T14" fmla="*/ 370 w 370"/>
              <a:gd name="T15" fmla="*/ 198 h 226"/>
              <a:gd name="T16" fmla="*/ 352 w 370"/>
              <a:gd name="T17" fmla="*/ 216 h 226"/>
              <a:gd name="T18" fmla="*/ 325 w 370"/>
              <a:gd name="T19" fmla="*/ 198 h 226"/>
              <a:gd name="T20" fmla="*/ 298 w 370"/>
              <a:gd name="T21" fmla="*/ 226 h 226"/>
              <a:gd name="T22" fmla="*/ 171 w 370"/>
              <a:gd name="T23" fmla="*/ 226 h 226"/>
              <a:gd name="T24" fmla="*/ 45 w 370"/>
              <a:gd name="T25" fmla="*/ 216 h 226"/>
              <a:gd name="T26" fmla="*/ 27 w 370"/>
              <a:gd name="T27" fmla="*/ 189 h 226"/>
              <a:gd name="T28" fmla="*/ 27 w 370"/>
              <a:gd name="T29" fmla="*/ 144 h 226"/>
              <a:gd name="T30" fmla="*/ 9 w 370"/>
              <a:gd name="T31" fmla="*/ 144 h 226"/>
              <a:gd name="T32" fmla="*/ 18 w 370"/>
              <a:gd name="T33" fmla="*/ 72 h 226"/>
              <a:gd name="T34" fmla="*/ 0 w 370"/>
              <a:gd name="T35" fmla="*/ 72 h 22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70"/>
              <a:gd name="T55" fmla="*/ 0 h 226"/>
              <a:gd name="T56" fmla="*/ 370 w 370"/>
              <a:gd name="T57" fmla="*/ 226 h 22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70" h="226">
                <a:moveTo>
                  <a:pt x="0" y="72"/>
                </a:moveTo>
                <a:lnTo>
                  <a:pt x="9" y="27"/>
                </a:lnTo>
                <a:lnTo>
                  <a:pt x="144" y="27"/>
                </a:lnTo>
                <a:lnTo>
                  <a:pt x="153" y="0"/>
                </a:lnTo>
                <a:lnTo>
                  <a:pt x="271" y="18"/>
                </a:lnTo>
                <a:lnTo>
                  <a:pt x="325" y="18"/>
                </a:lnTo>
                <a:lnTo>
                  <a:pt x="325" y="108"/>
                </a:lnTo>
                <a:lnTo>
                  <a:pt x="370" y="198"/>
                </a:lnTo>
                <a:lnTo>
                  <a:pt x="352" y="216"/>
                </a:lnTo>
                <a:lnTo>
                  <a:pt x="325" y="198"/>
                </a:lnTo>
                <a:lnTo>
                  <a:pt x="298" y="226"/>
                </a:lnTo>
                <a:lnTo>
                  <a:pt x="171" y="226"/>
                </a:lnTo>
                <a:lnTo>
                  <a:pt x="45" y="216"/>
                </a:lnTo>
                <a:lnTo>
                  <a:pt x="27" y="189"/>
                </a:lnTo>
                <a:lnTo>
                  <a:pt x="27" y="144"/>
                </a:lnTo>
                <a:lnTo>
                  <a:pt x="9" y="144"/>
                </a:lnTo>
                <a:lnTo>
                  <a:pt x="18" y="72"/>
                </a:lnTo>
                <a:lnTo>
                  <a:pt x="0" y="72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Freeform 22"/>
          <p:cNvSpPr>
            <a:spLocks/>
          </p:cNvSpPr>
          <p:nvPr/>
        </p:nvSpPr>
        <p:spPr bwMode="auto">
          <a:xfrm>
            <a:off x="5319713" y="7199313"/>
            <a:ext cx="796925" cy="750887"/>
          </a:xfrm>
          <a:custGeom>
            <a:avLst/>
            <a:gdLst>
              <a:gd name="T0" fmla="*/ 0 w 478"/>
              <a:gd name="T1" fmla="*/ 117 h 451"/>
              <a:gd name="T2" fmla="*/ 27 w 478"/>
              <a:gd name="T3" fmla="*/ 81 h 451"/>
              <a:gd name="T4" fmla="*/ 82 w 478"/>
              <a:gd name="T5" fmla="*/ 72 h 451"/>
              <a:gd name="T6" fmla="*/ 91 w 478"/>
              <a:gd name="T7" fmla="*/ 18 h 451"/>
              <a:gd name="T8" fmla="*/ 127 w 478"/>
              <a:gd name="T9" fmla="*/ 27 h 451"/>
              <a:gd name="T10" fmla="*/ 136 w 478"/>
              <a:gd name="T11" fmla="*/ 0 h 451"/>
              <a:gd name="T12" fmla="*/ 163 w 478"/>
              <a:gd name="T13" fmla="*/ 27 h 451"/>
              <a:gd name="T14" fmla="*/ 235 w 478"/>
              <a:gd name="T15" fmla="*/ 45 h 451"/>
              <a:gd name="T16" fmla="*/ 334 w 478"/>
              <a:gd name="T17" fmla="*/ 36 h 451"/>
              <a:gd name="T18" fmla="*/ 334 w 478"/>
              <a:gd name="T19" fmla="*/ 81 h 451"/>
              <a:gd name="T20" fmla="*/ 397 w 478"/>
              <a:gd name="T21" fmla="*/ 126 h 451"/>
              <a:gd name="T22" fmla="*/ 424 w 478"/>
              <a:gd name="T23" fmla="*/ 126 h 451"/>
              <a:gd name="T24" fmla="*/ 469 w 478"/>
              <a:gd name="T25" fmla="*/ 45 h 451"/>
              <a:gd name="T26" fmla="*/ 478 w 478"/>
              <a:gd name="T27" fmla="*/ 108 h 451"/>
              <a:gd name="T28" fmla="*/ 388 w 478"/>
              <a:gd name="T29" fmla="*/ 171 h 451"/>
              <a:gd name="T30" fmla="*/ 397 w 478"/>
              <a:gd name="T31" fmla="*/ 198 h 451"/>
              <a:gd name="T32" fmla="*/ 442 w 478"/>
              <a:gd name="T33" fmla="*/ 198 h 451"/>
              <a:gd name="T34" fmla="*/ 406 w 478"/>
              <a:gd name="T35" fmla="*/ 235 h 451"/>
              <a:gd name="T36" fmla="*/ 388 w 478"/>
              <a:gd name="T37" fmla="*/ 334 h 451"/>
              <a:gd name="T38" fmla="*/ 415 w 478"/>
              <a:gd name="T39" fmla="*/ 406 h 451"/>
              <a:gd name="T40" fmla="*/ 397 w 478"/>
              <a:gd name="T41" fmla="*/ 442 h 451"/>
              <a:gd name="T42" fmla="*/ 361 w 478"/>
              <a:gd name="T43" fmla="*/ 451 h 451"/>
              <a:gd name="T44" fmla="*/ 271 w 478"/>
              <a:gd name="T45" fmla="*/ 424 h 451"/>
              <a:gd name="T46" fmla="*/ 235 w 478"/>
              <a:gd name="T47" fmla="*/ 442 h 451"/>
              <a:gd name="T48" fmla="*/ 190 w 478"/>
              <a:gd name="T49" fmla="*/ 397 h 451"/>
              <a:gd name="T50" fmla="*/ 109 w 478"/>
              <a:gd name="T51" fmla="*/ 388 h 451"/>
              <a:gd name="T52" fmla="*/ 55 w 478"/>
              <a:gd name="T53" fmla="*/ 343 h 451"/>
              <a:gd name="T54" fmla="*/ 27 w 478"/>
              <a:gd name="T55" fmla="*/ 352 h 451"/>
              <a:gd name="T56" fmla="*/ 46 w 478"/>
              <a:gd name="T57" fmla="*/ 226 h 451"/>
              <a:gd name="T58" fmla="*/ 27 w 478"/>
              <a:gd name="T59" fmla="*/ 153 h 451"/>
              <a:gd name="T60" fmla="*/ 27 w 478"/>
              <a:gd name="T61" fmla="*/ 135 h 451"/>
              <a:gd name="T62" fmla="*/ 0 w 478"/>
              <a:gd name="T63" fmla="*/ 117 h 45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478"/>
              <a:gd name="T97" fmla="*/ 0 h 451"/>
              <a:gd name="T98" fmla="*/ 478 w 478"/>
              <a:gd name="T99" fmla="*/ 451 h 45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478" h="451">
                <a:moveTo>
                  <a:pt x="0" y="117"/>
                </a:moveTo>
                <a:lnTo>
                  <a:pt x="27" y="81"/>
                </a:lnTo>
                <a:lnTo>
                  <a:pt x="82" y="72"/>
                </a:lnTo>
                <a:lnTo>
                  <a:pt x="91" y="18"/>
                </a:lnTo>
                <a:lnTo>
                  <a:pt x="127" y="27"/>
                </a:lnTo>
                <a:lnTo>
                  <a:pt x="136" y="0"/>
                </a:lnTo>
                <a:lnTo>
                  <a:pt x="163" y="27"/>
                </a:lnTo>
                <a:lnTo>
                  <a:pt x="235" y="45"/>
                </a:lnTo>
                <a:lnTo>
                  <a:pt x="334" y="36"/>
                </a:lnTo>
                <a:lnTo>
                  <a:pt x="334" y="81"/>
                </a:lnTo>
                <a:lnTo>
                  <a:pt x="397" y="126"/>
                </a:lnTo>
                <a:lnTo>
                  <a:pt x="424" y="126"/>
                </a:lnTo>
                <a:lnTo>
                  <a:pt x="469" y="45"/>
                </a:lnTo>
                <a:lnTo>
                  <a:pt x="478" y="108"/>
                </a:lnTo>
                <a:lnTo>
                  <a:pt x="388" y="171"/>
                </a:lnTo>
                <a:lnTo>
                  <a:pt x="397" y="198"/>
                </a:lnTo>
                <a:lnTo>
                  <a:pt x="442" y="198"/>
                </a:lnTo>
                <a:lnTo>
                  <a:pt x="406" y="235"/>
                </a:lnTo>
                <a:lnTo>
                  <a:pt x="388" y="334"/>
                </a:lnTo>
                <a:lnTo>
                  <a:pt x="415" y="406"/>
                </a:lnTo>
                <a:lnTo>
                  <a:pt x="397" y="442"/>
                </a:lnTo>
                <a:lnTo>
                  <a:pt x="361" y="451"/>
                </a:lnTo>
                <a:lnTo>
                  <a:pt x="271" y="424"/>
                </a:lnTo>
                <a:lnTo>
                  <a:pt x="235" y="442"/>
                </a:lnTo>
                <a:lnTo>
                  <a:pt x="190" y="397"/>
                </a:lnTo>
                <a:lnTo>
                  <a:pt x="109" y="388"/>
                </a:lnTo>
                <a:lnTo>
                  <a:pt x="55" y="343"/>
                </a:lnTo>
                <a:lnTo>
                  <a:pt x="27" y="352"/>
                </a:lnTo>
                <a:lnTo>
                  <a:pt x="46" y="226"/>
                </a:lnTo>
                <a:lnTo>
                  <a:pt x="27" y="153"/>
                </a:lnTo>
                <a:lnTo>
                  <a:pt x="27" y="135"/>
                </a:lnTo>
                <a:lnTo>
                  <a:pt x="0" y="117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Freeform 23"/>
          <p:cNvSpPr>
            <a:spLocks/>
          </p:cNvSpPr>
          <p:nvPr/>
        </p:nvSpPr>
        <p:spPr bwMode="auto">
          <a:xfrm>
            <a:off x="4779963" y="4830763"/>
            <a:ext cx="495300" cy="495300"/>
          </a:xfrm>
          <a:custGeom>
            <a:avLst/>
            <a:gdLst>
              <a:gd name="T0" fmla="*/ 0 w 297"/>
              <a:gd name="T1" fmla="*/ 225 h 297"/>
              <a:gd name="T2" fmla="*/ 9 w 297"/>
              <a:gd name="T3" fmla="*/ 270 h 297"/>
              <a:gd name="T4" fmla="*/ 198 w 297"/>
              <a:gd name="T5" fmla="*/ 297 h 297"/>
              <a:gd name="T6" fmla="*/ 252 w 297"/>
              <a:gd name="T7" fmla="*/ 288 h 297"/>
              <a:gd name="T8" fmla="*/ 270 w 297"/>
              <a:gd name="T9" fmla="*/ 270 h 297"/>
              <a:gd name="T10" fmla="*/ 297 w 297"/>
              <a:gd name="T11" fmla="*/ 180 h 297"/>
              <a:gd name="T12" fmla="*/ 234 w 297"/>
              <a:gd name="T13" fmla="*/ 90 h 297"/>
              <a:gd name="T14" fmla="*/ 234 w 297"/>
              <a:gd name="T15" fmla="*/ 45 h 297"/>
              <a:gd name="T16" fmla="*/ 180 w 297"/>
              <a:gd name="T17" fmla="*/ 18 h 297"/>
              <a:gd name="T18" fmla="*/ 135 w 297"/>
              <a:gd name="T19" fmla="*/ 0 h 297"/>
              <a:gd name="T20" fmla="*/ 63 w 297"/>
              <a:gd name="T21" fmla="*/ 63 h 297"/>
              <a:gd name="T22" fmla="*/ 54 w 297"/>
              <a:gd name="T23" fmla="*/ 144 h 297"/>
              <a:gd name="T24" fmla="*/ 0 w 297"/>
              <a:gd name="T25" fmla="*/ 225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97"/>
              <a:gd name="T40" fmla="*/ 0 h 297"/>
              <a:gd name="T41" fmla="*/ 297 w 297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97" h="297">
                <a:moveTo>
                  <a:pt x="0" y="225"/>
                </a:moveTo>
                <a:lnTo>
                  <a:pt x="9" y="270"/>
                </a:lnTo>
                <a:lnTo>
                  <a:pt x="198" y="297"/>
                </a:lnTo>
                <a:lnTo>
                  <a:pt x="252" y="288"/>
                </a:lnTo>
                <a:lnTo>
                  <a:pt x="270" y="270"/>
                </a:lnTo>
                <a:lnTo>
                  <a:pt x="297" y="180"/>
                </a:lnTo>
                <a:lnTo>
                  <a:pt x="234" y="90"/>
                </a:lnTo>
                <a:lnTo>
                  <a:pt x="234" y="45"/>
                </a:lnTo>
                <a:lnTo>
                  <a:pt x="180" y="18"/>
                </a:lnTo>
                <a:lnTo>
                  <a:pt x="135" y="0"/>
                </a:lnTo>
                <a:lnTo>
                  <a:pt x="63" y="63"/>
                </a:lnTo>
                <a:lnTo>
                  <a:pt x="54" y="144"/>
                </a:lnTo>
                <a:lnTo>
                  <a:pt x="0" y="225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Freeform 24"/>
          <p:cNvSpPr>
            <a:spLocks/>
          </p:cNvSpPr>
          <p:nvPr/>
        </p:nvSpPr>
        <p:spPr bwMode="auto">
          <a:xfrm>
            <a:off x="360363" y="2806700"/>
            <a:ext cx="736600" cy="660400"/>
          </a:xfrm>
          <a:custGeom>
            <a:avLst/>
            <a:gdLst>
              <a:gd name="T0" fmla="*/ 0 w 442"/>
              <a:gd name="T1" fmla="*/ 153 h 397"/>
              <a:gd name="T2" fmla="*/ 27 w 442"/>
              <a:gd name="T3" fmla="*/ 324 h 397"/>
              <a:gd name="T4" fmla="*/ 45 w 442"/>
              <a:gd name="T5" fmla="*/ 387 h 397"/>
              <a:gd name="T6" fmla="*/ 271 w 442"/>
              <a:gd name="T7" fmla="*/ 397 h 397"/>
              <a:gd name="T8" fmla="*/ 307 w 442"/>
              <a:gd name="T9" fmla="*/ 378 h 397"/>
              <a:gd name="T10" fmla="*/ 343 w 442"/>
              <a:gd name="T11" fmla="*/ 397 h 397"/>
              <a:gd name="T12" fmla="*/ 433 w 442"/>
              <a:gd name="T13" fmla="*/ 306 h 397"/>
              <a:gd name="T14" fmla="*/ 442 w 442"/>
              <a:gd name="T15" fmla="*/ 252 h 397"/>
              <a:gd name="T16" fmla="*/ 370 w 442"/>
              <a:gd name="T17" fmla="*/ 252 h 397"/>
              <a:gd name="T18" fmla="*/ 379 w 442"/>
              <a:gd name="T19" fmla="*/ 108 h 397"/>
              <a:gd name="T20" fmla="*/ 361 w 442"/>
              <a:gd name="T21" fmla="*/ 90 h 397"/>
              <a:gd name="T22" fmla="*/ 379 w 442"/>
              <a:gd name="T23" fmla="*/ 45 h 397"/>
              <a:gd name="T24" fmla="*/ 253 w 442"/>
              <a:gd name="T25" fmla="*/ 0 h 397"/>
              <a:gd name="T26" fmla="*/ 253 w 442"/>
              <a:gd name="T27" fmla="*/ 99 h 397"/>
              <a:gd name="T28" fmla="*/ 190 w 442"/>
              <a:gd name="T29" fmla="*/ 126 h 397"/>
              <a:gd name="T30" fmla="*/ 181 w 442"/>
              <a:gd name="T31" fmla="*/ 108 h 397"/>
              <a:gd name="T32" fmla="*/ 72 w 442"/>
              <a:gd name="T33" fmla="*/ 162 h 397"/>
              <a:gd name="T34" fmla="*/ 0 w 442"/>
              <a:gd name="T35" fmla="*/ 153 h 39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42"/>
              <a:gd name="T55" fmla="*/ 0 h 397"/>
              <a:gd name="T56" fmla="*/ 442 w 442"/>
              <a:gd name="T57" fmla="*/ 397 h 39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42" h="397">
                <a:moveTo>
                  <a:pt x="0" y="153"/>
                </a:moveTo>
                <a:lnTo>
                  <a:pt x="27" y="324"/>
                </a:lnTo>
                <a:lnTo>
                  <a:pt x="45" y="387"/>
                </a:lnTo>
                <a:lnTo>
                  <a:pt x="271" y="397"/>
                </a:lnTo>
                <a:lnTo>
                  <a:pt x="307" y="378"/>
                </a:lnTo>
                <a:lnTo>
                  <a:pt x="343" y="397"/>
                </a:lnTo>
                <a:lnTo>
                  <a:pt x="433" y="306"/>
                </a:lnTo>
                <a:lnTo>
                  <a:pt x="442" y="252"/>
                </a:lnTo>
                <a:lnTo>
                  <a:pt x="370" y="252"/>
                </a:lnTo>
                <a:lnTo>
                  <a:pt x="379" y="108"/>
                </a:lnTo>
                <a:lnTo>
                  <a:pt x="361" y="90"/>
                </a:lnTo>
                <a:lnTo>
                  <a:pt x="379" y="45"/>
                </a:lnTo>
                <a:lnTo>
                  <a:pt x="253" y="0"/>
                </a:lnTo>
                <a:lnTo>
                  <a:pt x="253" y="99"/>
                </a:lnTo>
                <a:lnTo>
                  <a:pt x="190" y="126"/>
                </a:lnTo>
                <a:lnTo>
                  <a:pt x="181" y="108"/>
                </a:lnTo>
                <a:lnTo>
                  <a:pt x="72" y="162"/>
                </a:lnTo>
                <a:lnTo>
                  <a:pt x="0" y="153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Freeform 25"/>
          <p:cNvSpPr>
            <a:spLocks/>
          </p:cNvSpPr>
          <p:nvPr/>
        </p:nvSpPr>
        <p:spPr bwMode="auto">
          <a:xfrm>
            <a:off x="457200" y="812800"/>
            <a:ext cx="400050" cy="412750"/>
          </a:xfrm>
          <a:custGeom>
            <a:avLst/>
            <a:gdLst>
              <a:gd name="T0" fmla="*/ 0 w 252"/>
              <a:gd name="T1" fmla="*/ 175 h 260"/>
              <a:gd name="T2" fmla="*/ 48 w 252"/>
              <a:gd name="T3" fmla="*/ 184 h 260"/>
              <a:gd name="T4" fmla="*/ 58 w 252"/>
              <a:gd name="T5" fmla="*/ 260 h 260"/>
              <a:gd name="T6" fmla="*/ 105 w 252"/>
              <a:gd name="T7" fmla="*/ 260 h 260"/>
              <a:gd name="T8" fmla="*/ 124 w 252"/>
              <a:gd name="T9" fmla="*/ 222 h 260"/>
              <a:gd name="T10" fmla="*/ 171 w 252"/>
              <a:gd name="T11" fmla="*/ 213 h 260"/>
              <a:gd name="T12" fmla="*/ 200 w 252"/>
              <a:gd name="T13" fmla="*/ 175 h 260"/>
              <a:gd name="T14" fmla="*/ 238 w 252"/>
              <a:gd name="T15" fmla="*/ 81 h 260"/>
              <a:gd name="T16" fmla="*/ 252 w 252"/>
              <a:gd name="T17" fmla="*/ 0 h 260"/>
              <a:gd name="T18" fmla="*/ 2 w 252"/>
              <a:gd name="T19" fmla="*/ 0 h 2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2"/>
              <a:gd name="T31" fmla="*/ 0 h 260"/>
              <a:gd name="T32" fmla="*/ 252 w 252"/>
              <a:gd name="T33" fmla="*/ 260 h 26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2" h="260">
                <a:moveTo>
                  <a:pt x="0" y="175"/>
                </a:moveTo>
                <a:lnTo>
                  <a:pt x="48" y="184"/>
                </a:lnTo>
                <a:lnTo>
                  <a:pt x="58" y="260"/>
                </a:lnTo>
                <a:lnTo>
                  <a:pt x="105" y="260"/>
                </a:lnTo>
                <a:lnTo>
                  <a:pt x="124" y="222"/>
                </a:lnTo>
                <a:lnTo>
                  <a:pt x="171" y="213"/>
                </a:lnTo>
                <a:lnTo>
                  <a:pt x="200" y="175"/>
                </a:lnTo>
                <a:lnTo>
                  <a:pt x="238" y="81"/>
                </a:lnTo>
                <a:lnTo>
                  <a:pt x="252" y="0"/>
                </a:lnTo>
                <a:lnTo>
                  <a:pt x="2" y="0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5" name="Freeform 26"/>
          <p:cNvSpPr>
            <a:spLocks/>
          </p:cNvSpPr>
          <p:nvPr/>
        </p:nvSpPr>
        <p:spPr bwMode="auto">
          <a:xfrm>
            <a:off x="4584700" y="7334250"/>
            <a:ext cx="811213" cy="1260475"/>
          </a:xfrm>
          <a:custGeom>
            <a:avLst/>
            <a:gdLst>
              <a:gd name="T0" fmla="*/ 0 w 487"/>
              <a:gd name="T1" fmla="*/ 99 h 758"/>
              <a:gd name="T2" fmla="*/ 9 w 487"/>
              <a:gd name="T3" fmla="*/ 325 h 758"/>
              <a:gd name="T4" fmla="*/ 261 w 487"/>
              <a:gd name="T5" fmla="*/ 325 h 758"/>
              <a:gd name="T6" fmla="*/ 225 w 487"/>
              <a:gd name="T7" fmla="*/ 550 h 758"/>
              <a:gd name="T8" fmla="*/ 207 w 487"/>
              <a:gd name="T9" fmla="*/ 587 h 758"/>
              <a:gd name="T10" fmla="*/ 234 w 487"/>
              <a:gd name="T11" fmla="*/ 623 h 758"/>
              <a:gd name="T12" fmla="*/ 243 w 487"/>
              <a:gd name="T13" fmla="*/ 722 h 758"/>
              <a:gd name="T14" fmla="*/ 279 w 487"/>
              <a:gd name="T15" fmla="*/ 758 h 758"/>
              <a:gd name="T16" fmla="*/ 378 w 487"/>
              <a:gd name="T17" fmla="*/ 749 h 758"/>
              <a:gd name="T18" fmla="*/ 396 w 487"/>
              <a:gd name="T19" fmla="*/ 550 h 758"/>
              <a:gd name="T20" fmla="*/ 360 w 487"/>
              <a:gd name="T21" fmla="*/ 370 h 758"/>
              <a:gd name="T22" fmla="*/ 387 w 487"/>
              <a:gd name="T23" fmla="*/ 307 h 758"/>
              <a:gd name="T24" fmla="*/ 468 w 487"/>
              <a:gd name="T25" fmla="*/ 271 h 758"/>
              <a:gd name="T26" fmla="*/ 487 w 487"/>
              <a:gd name="T27" fmla="*/ 145 h 758"/>
              <a:gd name="T28" fmla="*/ 468 w 487"/>
              <a:gd name="T29" fmla="*/ 72 h 758"/>
              <a:gd name="T30" fmla="*/ 306 w 487"/>
              <a:gd name="T31" fmla="*/ 0 h 758"/>
              <a:gd name="T32" fmla="*/ 279 w 487"/>
              <a:gd name="T33" fmla="*/ 81 h 758"/>
              <a:gd name="T34" fmla="*/ 234 w 487"/>
              <a:gd name="T35" fmla="*/ 90 h 758"/>
              <a:gd name="T36" fmla="*/ 0 w 487"/>
              <a:gd name="T37" fmla="*/ 99 h 75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87"/>
              <a:gd name="T58" fmla="*/ 0 h 758"/>
              <a:gd name="T59" fmla="*/ 487 w 487"/>
              <a:gd name="T60" fmla="*/ 758 h 75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87" h="758">
                <a:moveTo>
                  <a:pt x="0" y="99"/>
                </a:moveTo>
                <a:lnTo>
                  <a:pt x="9" y="325"/>
                </a:lnTo>
                <a:lnTo>
                  <a:pt x="261" y="325"/>
                </a:lnTo>
                <a:lnTo>
                  <a:pt x="225" y="550"/>
                </a:lnTo>
                <a:lnTo>
                  <a:pt x="207" y="587"/>
                </a:lnTo>
                <a:lnTo>
                  <a:pt x="234" y="623"/>
                </a:lnTo>
                <a:lnTo>
                  <a:pt x="243" y="722"/>
                </a:lnTo>
                <a:lnTo>
                  <a:pt x="279" y="758"/>
                </a:lnTo>
                <a:lnTo>
                  <a:pt x="378" y="749"/>
                </a:lnTo>
                <a:lnTo>
                  <a:pt x="396" y="550"/>
                </a:lnTo>
                <a:lnTo>
                  <a:pt x="360" y="370"/>
                </a:lnTo>
                <a:lnTo>
                  <a:pt x="387" y="307"/>
                </a:lnTo>
                <a:lnTo>
                  <a:pt x="468" y="271"/>
                </a:lnTo>
                <a:lnTo>
                  <a:pt x="487" y="145"/>
                </a:lnTo>
                <a:lnTo>
                  <a:pt x="468" y="72"/>
                </a:lnTo>
                <a:lnTo>
                  <a:pt x="306" y="0"/>
                </a:lnTo>
                <a:lnTo>
                  <a:pt x="279" y="81"/>
                </a:lnTo>
                <a:lnTo>
                  <a:pt x="234" y="90"/>
                </a:lnTo>
                <a:lnTo>
                  <a:pt x="0" y="9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6" name="Freeform 27"/>
          <p:cNvSpPr>
            <a:spLocks/>
          </p:cNvSpPr>
          <p:nvPr/>
        </p:nvSpPr>
        <p:spPr bwMode="auto">
          <a:xfrm>
            <a:off x="6057900" y="5348288"/>
            <a:ext cx="781050" cy="823912"/>
          </a:xfrm>
          <a:custGeom>
            <a:avLst/>
            <a:gdLst>
              <a:gd name="T0" fmla="*/ 0 w 469"/>
              <a:gd name="T1" fmla="*/ 136 h 496"/>
              <a:gd name="T2" fmla="*/ 45 w 469"/>
              <a:gd name="T3" fmla="*/ 208 h 496"/>
              <a:gd name="T4" fmla="*/ 63 w 469"/>
              <a:gd name="T5" fmla="*/ 262 h 496"/>
              <a:gd name="T6" fmla="*/ 90 w 469"/>
              <a:gd name="T7" fmla="*/ 262 h 496"/>
              <a:gd name="T8" fmla="*/ 108 w 469"/>
              <a:gd name="T9" fmla="*/ 298 h 496"/>
              <a:gd name="T10" fmla="*/ 117 w 469"/>
              <a:gd name="T11" fmla="*/ 334 h 496"/>
              <a:gd name="T12" fmla="*/ 144 w 469"/>
              <a:gd name="T13" fmla="*/ 352 h 496"/>
              <a:gd name="T14" fmla="*/ 162 w 469"/>
              <a:gd name="T15" fmla="*/ 316 h 496"/>
              <a:gd name="T16" fmla="*/ 190 w 469"/>
              <a:gd name="T17" fmla="*/ 343 h 496"/>
              <a:gd name="T18" fmla="*/ 217 w 469"/>
              <a:gd name="T19" fmla="*/ 379 h 496"/>
              <a:gd name="T20" fmla="*/ 190 w 469"/>
              <a:gd name="T21" fmla="*/ 433 h 496"/>
              <a:gd name="T22" fmla="*/ 199 w 469"/>
              <a:gd name="T23" fmla="*/ 487 h 496"/>
              <a:gd name="T24" fmla="*/ 262 w 469"/>
              <a:gd name="T25" fmla="*/ 496 h 496"/>
              <a:gd name="T26" fmla="*/ 307 w 469"/>
              <a:gd name="T27" fmla="*/ 433 h 496"/>
              <a:gd name="T28" fmla="*/ 316 w 469"/>
              <a:gd name="T29" fmla="*/ 406 h 496"/>
              <a:gd name="T30" fmla="*/ 271 w 469"/>
              <a:gd name="T31" fmla="*/ 406 h 496"/>
              <a:gd name="T32" fmla="*/ 271 w 469"/>
              <a:gd name="T33" fmla="*/ 379 h 496"/>
              <a:gd name="T34" fmla="*/ 244 w 469"/>
              <a:gd name="T35" fmla="*/ 379 h 496"/>
              <a:gd name="T36" fmla="*/ 262 w 469"/>
              <a:gd name="T37" fmla="*/ 343 h 496"/>
              <a:gd name="T38" fmla="*/ 361 w 469"/>
              <a:gd name="T39" fmla="*/ 352 h 496"/>
              <a:gd name="T40" fmla="*/ 388 w 469"/>
              <a:gd name="T41" fmla="*/ 316 h 496"/>
              <a:gd name="T42" fmla="*/ 379 w 469"/>
              <a:gd name="T43" fmla="*/ 271 h 496"/>
              <a:gd name="T44" fmla="*/ 469 w 469"/>
              <a:gd name="T45" fmla="*/ 226 h 496"/>
              <a:gd name="T46" fmla="*/ 469 w 469"/>
              <a:gd name="T47" fmla="*/ 190 h 496"/>
              <a:gd name="T48" fmla="*/ 433 w 469"/>
              <a:gd name="T49" fmla="*/ 181 h 496"/>
              <a:gd name="T50" fmla="*/ 289 w 469"/>
              <a:gd name="T51" fmla="*/ 136 h 496"/>
              <a:gd name="T52" fmla="*/ 226 w 469"/>
              <a:gd name="T53" fmla="*/ 118 h 496"/>
              <a:gd name="T54" fmla="*/ 199 w 469"/>
              <a:gd name="T55" fmla="*/ 45 h 496"/>
              <a:gd name="T56" fmla="*/ 199 w 469"/>
              <a:gd name="T57" fmla="*/ 0 h 496"/>
              <a:gd name="T58" fmla="*/ 162 w 469"/>
              <a:gd name="T59" fmla="*/ 0 h 496"/>
              <a:gd name="T60" fmla="*/ 0 w 469"/>
              <a:gd name="T61" fmla="*/ 136 h 49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469"/>
              <a:gd name="T94" fmla="*/ 0 h 496"/>
              <a:gd name="T95" fmla="*/ 469 w 469"/>
              <a:gd name="T96" fmla="*/ 496 h 49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469" h="496">
                <a:moveTo>
                  <a:pt x="0" y="136"/>
                </a:moveTo>
                <a:lnTo>
                  <a:pt x="45" y="208"/>
                </a:lnTo>
                <a:lnTo>
                  <a:pt x="63" y="262"/>
                </a:lnTo>
                <a:lnTo>
                  <a:pt x="90" y="262"/>
                </a:lnTo>
                <a:lnTo>
                  <a:pt x="108" y="298"/>
                </a:lnTo>
                <a:lnTo>
                  <a:pt x="117" y="334"/>
                </a:lnTo>
                <a:lnTo>
                  <a:pt x="144" y="352"/>
                </a:lnTo>
                <a:lnTo>
                  <a:pt x="162" y="316"/>
                </a:lnTo>
                <a:lnTo>
                  <a:pt x="190" y="343"/>
                </a:lnTo>
                <a:lnTo>
                  <a:pt x="217" y="379"/>
                </a:lnTo>
                <a:lnTo>
                  <a:pt x="190" y="433"/>
                </a:lnTo>
                <a:lnTo>
                  <a:pt x="199" y="487"/>
                </a:lnTo>
                <a:lnTo>
                  <a:pt x="262" y="496"/>
                </a:lnTo>
                <a:lnTo>
                  <a:pt x="307" y="433"/>
                </a:lnTo>
                <a:lnTo>
                  <a:pt x="316" y="406"/>
                </a:lnTo>
                <a:lnTo>
                  <a:pt x="271" y="406"/>
                </a:lnTo>
                <a:lnTo>
                  <a:pt x="271" y="379"/>
                </a:lnTo>
                <a:lnTo>
                  <a:pt x="244" y="379"/>
                </a:lnTo>
                <a:lnTo>
                  <a:pt x="262" y="343"/>
                </a:lnTo>
                <a:lnTo>
                  <a:pt x="361" y="352"/>
                </a:lnTo>
                <a:lnTo>
                  <a:pt x="388" y="316"/>
                </a:lnTo>
                <a:lnTo>
                  <a:pt x="379" y="271"/>
                </a:lnTo>
                <a:lnTo>
                  <a:pt x="469" y="226"/>
                </a:lnTo>
                <a:lnTo>
                  <a:pt x="469" y="190"/>
                </a:lnTo>
                <a:lnTo>
                  <a:pt x="433" y="181"/>
                </a:lnTo>
                <a:lnTo>
                  <a:pt x="289" y="136"/>
                </a:lnTo>
                <a:lnTo>
                  <a:pt x="226" y="118"/>
                </a:lnTo>
                <a:lnTo>
                  <a:pt x="199" y="45"/>
                </a:lnTo>
                <a:lnTo>
                  <a:pt x="199" y="0"/>
                </a:lnTo>
                <a:lnTo>
                  <a:pt x="162" y="0"/>
                </a:lnTo>
                <a:lnTo>
                  <a:pt x="0" y="136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" name="Freeform 28"/>
          <p:cNvSpPr>
            <a:spLocks/>
          </p:cNvSpPr>
          <p:nvPr/>
        </p:nvSpPr>
        <p:spPr bwMode="auto">
          <a:xfrm>
            <a:off x="857250" y="4995863"/>
            <a:ext cx="509588" cy="523875"/>
          </a:xfrm>
          <a:custGeom>
            <a:avLst/>
            <a:gdLst>
              <a:gd name="T0" fmla="*/ 0 w 306"/>
              <a:gd name="T1" fmla="*/ 189 h 316"/>
              <a:gd name="T2" fmla="*/ 18 w 306"/>
              <a:gd name="T3" fmla="*/ 153 h 316"/>
              <a:gd name="T4" fmla="*/ 198 w 306"/>
              <a:gd name="T5" fmla="*/ 117 h 316"/>
              <a:gd name="T6" fmla="*/ 261 w 306"/>
              <a:gd name="T7" fmla="*/ 9 h 316"/>
              <a:gd name="T8" fmla="*/ 306 w 306"/>
              <a:gd name="T9" fmla="*/ 0 h 316"/>
              <a:gd name="T10" fmla="*/ 306 w 306"/>
              <a:gd name="T11" fmla="*/ 297 h 316"/>
              <a:gd name="T12" fmla="*/ 297 w 306"/>
              <a:gd name="T13" fmla="*/ 297 h 316"/>
              <a:gd name="T14" fmla="*/ 171 w 306"/>
              <a:gd name="T15" fmla="*/ 316 h 316"/>
              <a:gd name="T16" fmla="*/ 72 w 306"/>
              <a:gd name="T17" fmla="*/ 297 h 316"/>
              <a:gd name="T18" fmla="*/ 90 w 306"/>
              <a:gd name="T19" fmla="*/ 270 h 316"/>
              <a:gd name="T20" fmla="*/ 0 w 306"/>
              <a:gd name="T21" fmla="*/ 189 h 3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6"/>
              <a:gd name="T34" fmla="*/ 0 h 316"/>
              <a:gd name="T35" fmla="*/ 306 w 306"/>
              <a:gd name="T36" fmla="*/ 316 h 3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6" h="316">
                <a:moveTo>
                  <a:pt x="0" y="189"/>
                </a:moveTo>
                <a:lnTo>
                  <a:pt x="18" y="153"/>
                </a:lnTo>
                <a:lnTo>
                  <a:pt x="198" y="117"/>
                </a:lnTo>
                <a:lnTo>
                  <a:pt x="261" y="9"/>
                </a:lnTo>
                <a:lnTo>
                  <a:pt x="306" y="0"/>
                </a:lnTo>
                <a:lnTo>
                  <a:pt x="306" y="297"/>
                </a:lnTo>
                <a:lnTo>
                  <a:pt x="297" y="297"/>
                </a:lnTo>
                <a:lnTo>
                  <a:pt x="171" y="316"/>
                </a:lnTo>
                <a:lnTo>
                  <a:pt x="72" y="297"/>
                </a:lnTo>
                <a:lnTo>
                  <a:pt x="90" y="270"/>
                </a:lnTo>
                <a:lnTo>
                  <a:pt x="0" y="189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" name="Freeform 29"/>
          <p:cNvSpPr>
            <a:spLocks/>
          </p:cNvSpPr>
          <p:nvPr/>
        </p:nvSpPr>
        <p:spPr bwMode="auto">
          <a:xfrm>
            <a:off x="106363" y="1487488"/>
            <a:ext cx="604837" cy="569912"/>
          </a:xfrm>
          <a:custGeom>
            <a:avLst/>
            <a:gdLst>
              <a:gd name="T0" fmla="*/ 0 w 381"/>
              <a:gd name="T1" fmla="*/ 0 h 359"/>
              <a:gd name="T2" fmla="*/ 77 w 381"/>
              <a:gd name="T3" fmla="*/ 359 h 359"/>
              <a:gd name="T4" fmla="*/ 135 w 381"/>
              <a:gd name="T5" fmla="*/ 353 h 359"/>
              <a:gd name="T6" fmla="*/ 179 w 381"/>
              <a:gd name="T7" fmla="*/ 269 h 359"/>
              <a:gd name="T8" fmla="*/ 319 w 381"/>
              <a:gd name="T9" fmla="*/ 185 h 359"/>
              <a:gd name="T10" fmla="*/ 381 w 381"/>
              <a:gd name="T11" fmla="*/ 57 h 359"/>
              <a:gd name="T12" fmla="*/ 375 w 381"/>
              <a:gd name="T13" fmla="*/ 41 h 359"/>
              <a:gd name="T14" fmla="*/ 369 w 381"/>
              <a:gd name="T15" fmla="*/ 9 h 359"/>
              <a:gd name="T16" fmla="*/ 0 w 381"/>
              <a:gd name="T17" fmla="*/ 0 h 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1"/>
              <a:gd name="T28" fmla="*/ 0 h 359"/>
              <a:gd name="T29" fmla="*/ 381 w 381"/>
              <a:gd name="T30" fmla="*/ 359 h 35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1" h="359">
                <a:moveTo>
                  <a:pt x="0" y="0"/>
                </a:moveTo>
                <a:lnTo>
                  <a:pt x="77" y="359"/>
                </a:lnTo>
                <a:lnTo>
                  <a:pt x="135" y="353"/>
                </a:lnTo>
                <a:lnTo>
                  <a:pt x="179" y="269"/>
                </a:lnTo>
                <a:lnTo>
                  <a:pt x="319" y="185"/>
                </a:lnTo>
                <a:lnTo>
                  <a:pt x="381" y="57"/>
                </a:lnTo>
                <a:lnTo>
                  <a:pt x="375" y="41"/>
                </a:lnTo>
                <a:lnTo>
                  <a:pt x="369" y="9"/>
                </a:lnTo>
                <a:lnTo>
                  <a:pt x="0" y="0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Freeform 30"/>
          <p:cNvSpPr>
            <a:spLocks/>
          </p:cNvSpPr>
          <p:nvPr/>
        </p:nvSpPr>
        <p:spPr bwMode="auto">
          <a:xfrm>
            <a:off x="1306513" y="1798638"/>
            <a:ext cx="573087" cy="558800"/>
          </a:xfrm>
          <a:custGeom>
            <a:avLst/>
            <a:gdLst>
              <a:gd name="T0" fmla="*/ 0 w 343"/>
              <a:gd name="T1" fmla="*/ 0 h 334"/>
              <a:gd name="T2" fmla="*/ 9 w 343"/>
              <a:gd name="T3" fmla="*/ 325 h 334"/>
              <a:gd name="T4" fmla="*/ 208 w 343"/>
              <a:gd name="T5" fmla="*/ 334 h 334"/>
              <a:gd name="T6" fmla="*/ 208 w 343"/>
              <a:gd name="T7" fmla="*/ 307 h 334"/>
              <a:gd name="T8" fmla="*/ 289 w 343"/>
              <a:gd name="T9" fmla="*/ 217 h 334"/>
              <a:gd name="T10" fmla="*/ 343 w 343"/>
              <a:gd name="T11" fmla="*/ 226 h 334"/>
              <a:gd name="T12" fmla="*/ 334 w 343"/>
              <a:gd name="T13" fmla="*/ 63 h 334"/>
              <a:gd name="T14" fmla="*/ 334 w 343"/>
              <a:gd name="T15" fmla="*/ 18 h 334"/>
              <a:gd name="T16" fmla="*/ 63 w 343"/>
              <a:gd name="T17" fmla="*/ 18 h 334"/>
              <a:gd name="T18" fmla="*/ 63 w 343"/>
              <a:gd name="T19" fmla="*/ 0 h 334"/>
              <a:gd name="T20" fmla="*/ 0 w 343"/>
              <a:gd name="T21" fmla="*/ 0 h 33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43"/>
              <a:gd name="T34" fmla="*/ 0 h 334"/>
              <a:gd name="T35" fmla="*/ 343 w 343"/>
              <a:gd name="T36" fmla="*/ 334 h 33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43" h="334">
                <a:moveTo>
                  <a:pt x="0" y="0"/>
                </a:moveTo>
                <a:lnTo>
                  <a:pt x="9" y="325"/>
                </a:lnTo>
                <a:lnTo>
                  <a:pt x="208" y="334"/>
                </a:lnTo>
                <a:lnTo>
                  <a:pt x="208" y="307"/>
                </a:lnTo>
                <a:lnTo>
                  <a:pt x="289" y="217"/>
                </a:lnTo>
                <a:lnTo>
                  <a:pt x="343" y="226"/>
                </a:lnTo>
                <a:lnTo>
                  <a:pt x="334" y="63"/>
                </a:lnTo>
                <a:lnTo>
                  <a:pt x="334" y="18"/>
                </a:lnTo>
                <a:lnTo>
                  <a:pt x="63" y="18"/>
                </a:lnTo>
                <a:lnTo>
                  <a:pt x="63" y="0"/>
                </a:lnTo>
                <a:lnTo>
                  <a:pt x="0" y="0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Freeform 31"/>
          <p:cNvSpPr>
            <a:spLocks/>
          </p:cNvSpPr>
          <p:nvPr/>
        </p:nvSpPr>
        <p:spPr bwMode="auto">
          <a:xfrm>
            <a:off x="2886075" y="2371725"/>
            <a:ext cx="419100" cy="342900"/>
          </a:xfrm>
          <a:custGeom>
            <a:avLst/>
            <a:gdLst>
              <a:gd name="T0" fmla="*/ 0 w 252"/>
              <a:gd name="T1" fmla="*/ 99 h 207"/>
              <a:gd name="T2" fmla="*/ 144 w 252"/>
              <a:gd name="T3" fmla="*/ 9 h 207"/>
              <a:gd name="T4" fmla="*/ 207 w 252"/>
              <a:gd name="T5" fmla="*/ 0 h 207"/>
              <a:gd name="T6" fmla="*/ 243 w 252"/>
              <a:gd name="T7" fmla="*/ 54 h 207"/>
              <a:gd name="T8" fmla="*/ 225 w 252"/>
              <a:gd name="T9" fmla="*/ 135 h 207"/>
              <a:gd name="T10" fmla="*/ 252 w 252"/>
              <a:gd name="T11" fmla="*/ 162 h 207"/>
              <a:gd name="T12" fmla="*/ 225 w 252"/>
              <a:gd name="T13" fmla="*/ 207 h 207"/>
              <a:gd name="T14" fmla="*/ 0 w 252"/>
              <a:gd name="T15" fmla="*/ 99 h 20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2"/>
              <a:gd name="T25" fmla="*/ 0 h 207"/>
              <a:gd name="T26" fmla="*/ 252 w 252"/>
              <a:gd name="T27" fmla="*/ 207 h 20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2" h="207">
                <a:moveTo>
                  <a:pt x="0" y="99"/>
                </a:moveTo>
                <a:lnTo>
                  <a:pt x="144" y="9"/>
                </a:lnTo>
                <a:lnTo>
                  <a:pt x="207" y="0"/>
                </a:lnTo>
                <a:lnTo>
                  <a:pt x="243" y="54"/>
                </a:lnTo>
                <a:lnTo>
                  <a:pt x="225" y="135"/>
                </a:lnTo>
                <a:lnTo>
                  <a:pt x="252" y="162"/>
                </a:lnTo>
                <a:lnTo>
                  <a:pt x="225" y="207"/>
                </a:lnTo>
                <a:lnTo>
                  <a:pt x="0" y="99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1" name="Freeform 32"/>
          <p:cNvSpPr>
            <a:spLocks/>
          </p:cNvSpPr>
          <p:nvPr/>
        </p:nvSpPr>
        <p:spPr bwMode="auto">
          <a:xfrm>
            <a:off x="677863" y="6270625"/>
            <a:ext cx="449262" cy="509588"/>
          </a:xfrm>
          <a:custGeom>
            <a:avLst/>
            <a:gdLst>
              <a:gd name="T0" fmla="*/ 0 w 270"/>
              <a:gd name="T1" fmla="*/ 0 h 306"/>
              <a:gd name="T2" fmla="*/ 45 w 270"/>
              <a:gd name="T3" fmla="*/ 18 h 306"/>
              <a:gd name="T4" fmla="*/ 144 w 270"/>
              <a:gd name="T5" fmla="*/ 9 h 306"/>
              <a:gd name="T6" fmla="*/ 162 w 270"/>
              <a:gd name="T7" fmla="*/ 171 h 306"/>
              <a:gd name="T8" fmla="*/ 261 w 270"/>
              <a:gd name="T9" fmla="*/ 171 h 306"/>
              <a:gd name="T10" fmla="*/ 252 w 270"/>
              <a:gd name="T11" fmla="*/ 216 h 306"/>
              <a:gd name="T12" fmla="*/ 270 w 270"/>
              <a:gd name="T13" fmla="*/ 216 h 306"/>
              <a:gd name="T14" fmla="*/ 261 w 270"/>
              <a:gd name="T15" fmla="*/ 288 h 306"/>
              <a:gd name="T16" fmla="*/ 72 w 270"/>
              <a:gd name="T17" fmla="*/ 306 h 306"/>
              <a:gd name="T18" fmla="*/ 72 w 270"/>
              <a:gd name="T19" fmla="*/ 270 h 306"/>
              <a:gd name="T20" fmla="*/ 63 w 270"/>
              <a:gd name="T21" fmla="*/ 261 h 306"/>
              <a:gd name="T22" fmla="*/ 63 w 270"/>
              <a:gd name="T23" fmla="*/ 216 h 306"/>
              <a:gd name="T24" fmla="*/ 0 w 270"/>
              <a:gd name="T25" fmla="*/ 0 h 30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70"/>
              <a:gd name="T40" fmla="*/ 0 h 306"/>
              <a:gd name="T41" fmla="*/ 270 w 270"/>
              <a:gd name="T42" fmla="*/ 306 h 30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70" h="306">
                <a:moveTo>
                  <a:pt x="0" y="0"/>
                </a:moveTo>
                <a:lnTo>
                  <a:pt x="45" y="18"/>
                </a:lnTo>
                <a:lnTo>
                  <a:pt x="144" y="9"/>
                </a:lnTo>
                <a:lnTo>
                  <a:pt x="162" y="171"/>
                </a:lnTo>
                <a:lnTo>
                  <a:pt x="261" y="171"/>
                </a:lnTo>
                <a:lnTo>
                  <a:pt x="252" y="216"/>
                </a:lnTo>
                <a:lnTo>
                  <a:pt x="270" y="216"/>
                </a:lnTo>
                <a:lnTo>
                  <a:pt x="261" y="288"/>
                </a:lnTo>
                <a:lnTo>
                  <a:pt x="72" y="306"/>
                </a:lnTo>
                <a:lnTo>
                  <a:pt x="72" y="270"/>
                </a:lnTo>
                <a:lnTo>
                  <a:pt x="63" y="261"/>
                </a:lnTo>
                <a:lnTo>
                  <a:pt x="63" y="216"/>
                </a:lnTo>
                <a:lnTo>
                  <a:pt x="0" y="0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2" name="Freeform 33"/>
          <p:cNvSpPr>
            <a:spLocks/>
          </p:cNvSpPr>
          <p:nvPr/>
        </p:nvSpPr>
        <p:spPr bwMode="auto">
          <a:xfrm>
            <a:off x="1593850" y="3074988"/>
            <a:ext cx="314325" cy="509587"/>
          </a:xfrm>
          <a:custGeom>
            <a:avLst/>
            <a:gdLst>
              <a:gd name="T0" fmla="*/ 0 w 189"/>
              <a:gd name="T1" fmla="*/ 9 h 307"/>
              <a:gd name="T2" fmla="*/ 0 w 189"/>
              <a:gd name="T3" fmla="*/ 90 h 307"/>
              <a:gd name="T4" fmla="*/ 18 w 189"/>
              <a:gd name="T5" fmla="*/ 108 h 307"/>
              <a:gd name="T6" fmla="*/ 27 w 189"/>
              <a:gd name="T7" fmla="*/ 162 h 307"/>
              <a:gd name="T8" fmla="*/ 63 w 189"/>
              <a:gd name="T9" fmla="*/ 180 h 307"/>
              <a:gd name="T10" fmla="*/ 63 w 189"/>
              <a:gd name="T11" fmla="*/ 271 h 307"/>
              <a:gd name="T12" fmla="*/ 72 w 189"/>
              <a:gd name="T13" fmla="*/ 307 h 307"/>
              <a:gd name="T14" fmla="*/ 99 w 189"/>
              <a:gd name="T15" fmla="*/ 289 h 307"/>
              <a:gd name="T16" fmla="*/ 90 w 189"/>
              <a:gd name="T17" fmla="*/ 225 h 307"/>
              <a:gd name="T18" fmla="*/ 153 w 189"/>
              <a:gd name="T19" fmla="*/ 225 h 307"/>
              <a:gd name="T20" fmla="*/ 153 w 189"/>
              <a:gd name="T21" fmla="*/ 108 h 307"/>
              <a:gd name="T22" fmla="*/ 171 w 189"/>
              <a:gd name="T23" fmla="*/ 99 h 307"/>
              <a:gd name="T24" fmla="*/ 171 w 189"/>
              <a:gd name="T25" fmla="*/ 72 h 307"/>
              <a:gd name="T26" fmla="*/ 189 w 189"/>
              <a:gd name="T27" fmla="*/ 63 h 307"/>
              <a:gd name="T28" fmla="*/ 162 w 189"/>
              <a:gd name="T29" fmla="*/ 0 h 307"/>
              <a:gd name="T30" fmla="*/ 99 w 189"/>
              <a:gd name="T31" fmla="*/ 0 h 307"/>
              <a:gd name="T32" fmla="*/ 0 w 189"/>
              <a:gd name="T33" fmla="*/ 9 h 30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89"/>
              <a:gd name="T52" fmla="*/ 0 h 307"/>
              <a:gd name="T53" fmla="*/ 189 w 189"/>
              <a:gd name="T54" fmla="*/ 307 h 30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89" h="307">
                <a:moveTo>
                  <a:pt x="0" y="9"/>
                </a:moveTo>
                <a:lnTo>
                  <a:pt x="0" y="90"/>
                </a:lnTo>
                <a:lnTo>
                  <a:pt x="18" y="108"/>
                </a:lnTo>
                <a:lnTo>
                  <a:pt x="27" y="162"/>
                </a:lnTo>
                <a:lnTo>
                  <a:pt x="63" y="180"/>
                </a:lnTo>
                <a:lnTo>
                  <a:pt x="63" y="271"/>
                </a:lnTo>
                <a:lnTo>
                  <a:pt x="72" y="307"/>
                </a:lnTo>
                <a:lnTo>
                  <a:pt x="99" y="289"/>
                </a:lnTo>
                <a:lnTo>
                  <a:pt x="90" y="225"/>
                </a:lnTo>
                <a:lnTo>
                  <a:pt x="153" y="225"/>
                </a:lnTo>
                <a:lnTo>
                  <a:pt x="153" y="108"/>
                </a:lnTo>
                <a:lnTo>
                  <a:pt x="171" y="99"/>
                </a:lnTo>
                <a:lnTo>
                  <a:pt x="171" y="72"/>
                </a:lnTo>
                <a:lnTo>
                  <a:pt x="189" y="63"/>
                </a:lnTo>
                <a:lnTo>
                  <a:pt x="162" y="0"/>
                </a:lnTo>
                <a:lnTo>
                  <a:pt x="99" y="0"/>
                </a:lnTo>
                <a:lnTo>
                  <a:pt x="0" y="9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3" name="Freeform 34"/>
          <p:cNvSpPr>
            <a:spLocks/>
          </p:cNvSpPr>
          <p:nvPr/>
        </p:nvSpPr>
        <p:spPr bwMode="auto">
          <a:xfrm>
            <a:off x="3832225" y="7199313"/>
            <a:ext cx="766763" cy="1035050"/>
          </a:xfrm>
          <a:custGeom>
            <a:avLst/>
            <a:gdLst>
              <a:gd name="T0" fmla="*/ 0 w 460"/>
              <a:gd name="T1" fmla="*/ 36 h 622"/>
              <a:gd name="T2" fmla="*/ 9 w 460"/>
              <a:gd name="T3" fmla="*/ 334 h 622"/>
              <a:gd name="T4" fmla="*/ 9 w 460"/>
              <a:gd name="T5" fmla="*/ 352 h 622"/>
              <a:gd name="T6" fmla="*/ 135 w 460"/>
              <a:gd name="T7" fmla="*/ 397 h 622"/>
              <a:gd name="T8" fmla="*/ 135 w 460"/>
              <a:gd name="T9" fmla="*/ 433 h 622"/>
              <a:gd name="T10" fmla="*/ 162 w 460"/>
              <a:gd name="T11" fmla="*/ 469 h 622"/>
              <a:gd name="T12" fmla="*/ 315 w 460"/>
              <a:gd name="T13" fmla="*/ 505 h 622"/>
              <a:gd name="T14" fmla="*/ 333 w 460"/>
              <a:gd name="T15" fmla="*/ 622 h 622"/>
              <a:gd name="T16" fmla="*/ 460 w 460"/>
              <a:gd name="T17" fmla="*/ 622 h 622"/>
              <a:gd name="T18" fmla="*/ 442 w 460"/>
              <a:gd name="T19" fmla="*/ 514 h 622"/>
              <a:gd name="T20" fmla="*/ 451 w 460"/>
              <a:gd name="T21" fmla="*/ 478 h 622"/>
              <a:gd name="T22" fmla="*/ 442 w 460"/>
              <a:gd name="T23" fmla="*/ 478 h 622"/>
              <a:gd name="T24" fmla="*/ 433 w 460"/>
              <a:gd name="T25" fmla="*/ 415 h 622"/>
              <a:gd name="T26" fmla="*/ 379 w 460"/>
              <a:gd name="T27" fmla="*/ 415 h 622"/>
              <a:gd name="T28" fmla="*/ 370 w 460"/>
              <a:gd name="T29" fmla="*/ 271 h 622"/>
              <a:gd name="T30" fmla="*/ 315 w 460"/>
              <a:gd name="T31" fmla="*/ 216 h 622"/>
              <a:gd name="T32" fmla="*/ 198 w 460"/>
              <a:gd name="T33" fmla="*/ 0 h 622"/>
              <a:gd name="T34" fmla="*/ 198 w 460"/>
              <a:gd name="T35" fmla="*/ 18 h 622"/>
              <a:gd name="T36" fmla="*/ 0 w 460"/>
              <a:gd name="T37" fmla="*/ 36 h 62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60"/>
              <a:gd name="T58" fmla="*/ 0 h 622"/>
              <a:gd name="T59" fmla="*/ 460 w 460"/>
              <a:gd name="T60" fmla="*/ 622 h 62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60" h="622">
                <a:moveTo>
                  <a:pt x="0" y="36"/>
                </a:moveTo>
                <a:lnTo>
                  <a:pt x="9" y="334"/>
                </a:lnTo>
                <a:lnTo>
                  <a:pt x="9" y="352"/>
                </a:lnTo>
                <a:lnTo>
                  <a:pt x="135" y="397"/>
                </a:lnTo>
                <a:lnTo>
                  <a:pt x="135" y="433"/>
                </a:lnTo>
                <a:lnTo>
                  <a:pt x="162" y="469"/>
                </a:lnTo>
                <a:lnTo>
                  <a:pt x="315" y="505"/>
                </a:lnTo>
                <a:lnTo>
                  <a:pt x="333" y="622"/>
                </a:lnTo>
                <a:lnTo>
                  <a:pt x="460" y="622"/>
                </a:lnTo>
                <a:lnTo>
                  <a:pt x="442" y="514"/>
                </a:lnTo>
                <a:lnTo>
                  <a:pt x="451" y="478"/>
                </a:lnTo>
                <a:lnTo>
                  <a:pt x="442" y="478"/>
                </a:lnTo>
                <a:lnTo>
                  <a:pt x="433" y="415"/>
                </a:lnTo>
                <a:lnTo>
                  <a:pt x="379" y="415"/>
                </a:lnTo>
                <a:lnTo>
                  <a:pt x="370" y="271"/>
                </a:lnTo>
                <a:lnTo>
                  <a:pt x="315" y="216"/>
                </a:lnTo>
                <a:lnTo>
                  <a:pt x="198" y="0"/>
                </a:lnTo>
                <a:lnTo>
                  <a:pt x="198" y="18"/>
                </a:lnTo>
                <a:lnTo>
                  <a:pt x="0" y="36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4" name="Freeform 35"/>
          <p:cNvSpPr>
            <a:spLocks/>
          </p:cNvSpPr>
          <p:nvPr/>
        </p:nvSpPr>
        <p:spPr bwMode="auto">
          <a:xfrm>
            <a:off x="1201738" y="2339975"/>
            <a:ext cx="482600" cy="585788"/>
          </a:xfrm>
          <a:custGeom>
            <a:avLst/>
            <a:gdLst>
              <a:gd name="T0" fmla="*/ 0 w 289"/>
              <a:gd name="T1" fmla="*/ 0 h 352"/>
              <a:gd name="T2" fmla="*/ 18 w 289"/>
              <a:gd name="T3" fmla="*/ 298 h 352"/>
              <a:gd name="T4" fmla="*/ 99 w 289"/>
              <a:gd name="T5" fmla="*/ 298 h 352"/>
              <a:gd name="T6" fmla="*/ 144 w 289"/>
              <a:gd name="T7" fmla="*/ 352 h 352"/>
              <a:gd name="T8" fmla="*/ 235 w 289"/>
              <a:gd name="T9" fmla="*/ 262 h 352"/>
              <a:gd name="T10" fmla="*/ 244 w 289"/>
              <a:gd name="T11" fmla="*/ 189 h 352"/>
              <a:gd name="T12" fmla="*/ 289 w 289"/>
              <a:gd name="T13" fmla="*/ 126 h 352"/>
              <a:gd name="T14" fmla="*/ 271 w 289"/>
              <a:gd name="T15" fmla="*/ 9 h 352"/>
              <a:gd name="T16" fmla="*/ 72 w 289"/>
              <a:gd name="T17" fmla="*/ 0 h 352"/>
              <a:gd name="T18" fmla="*/ 0 w 289"/>
              <a:gd name="T19" fmla="*/ 0 h 3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89"/>
              <a:gd name="T31" fmla="*/ 0 h 352"/>
              <a:gd name="T32" fmla="*/ 289 w 289"/>
              <a:gd name="T33" fmla="*/ 352 h 3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9" h="352">
                <a:moveTo>
                  <a:pt x="0" y="0"/>
                </a:moveTo>
                <a:lnTo>
                  <a:pt x="18" y="298"/>
                </a:lnTo>
                <a:lnTo>
                  <a:pt x="99" y="298"/>
                </a:lnTo>
                <a:lnTo>
                  <a:pt x="144" y="352"/>
                </a:lnTo>
                <a:lnTo>
                  <a:pt x="235" y="262"/>
                </a:lnTo>
                <a:lnTo>
                  <a:pt x="244" y="189"/>
                </a:lnTo>
                <a:lnTo>
                  <a:pt x="289" y="126"/>
                </a:lnTo>
                <a:lnTo>
                  <a:pt x="271" y="9"/>
                </a:lnTo>
                <a:lnTo>
                  <a:pt x="72" y="0"/>
                </a:lnTo>
                <a:lnTo>
                  <a:pt x="0" y="0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5" name="Freeform 36"/>
          <p:cNvSpPr>
            <a:spLocks/>
          </p:cNvSpPr>
          <p:nvPr/>
        </p:nvSpPr>
        <p:spPr bwMode="auto">
          <a:xfrm>
            <a:off x="3533775" y="6164263"/>
            <a:ext cx="765175" cy="766762"/>
          </a:xfrm>
          <a:custGeom>
            <a:avLst/>
            <a:gdLst>
              <a:gd name="T0" fmla="*/ 0 w 459"/>
              <a:gd name="T1" fmla="*/ 352 h 461"/>
              <a:gd name="T2" fmla="*/ 18 w 459"/>
              <a:gd name="T3" fmla="*/ 443 h 461"/>
              <a:gd name="T4" fmla="*/ 180 w 459"/>
              <a:gd name="T5" fmla="*/ 434 h 461"/>
              <a:gd name="T6" fmla="*/ 270 w 459"/>
              <a:gd name="T7" fmla="*/ 443 h 461"/>
              <a:gd name="T8" fmla="*/ 279 w 459"/>
              <a:gd name="T9" fmla="*/ 461 h 461"/>
              <a:gd name="T10" fmla="*/ 441 w 459"/>
              <a:gd name="T11" fmla="*/ 461 h 461"/>
              <a:gd name="T12" fmla="*/ 441 w 459"/>
              <a:gd name="T13" fmla="*/ 352 h 461"/>
              <a:gd name="T14" fmla="*/ 459 w 459"/>
              <a:gd name="T15" fmla="*/ 352 h 461"/>
              <a:gd name="T16" fmla="*/ 459 w 459"/>
              <a:gd name="T17" fmla="*/ 253 h 461"/>
              <a:gd name="T18" fmla="*/ 432 w 459"/>
              <a:gd name="T19" fmla="*/ 253 h 461"/>
              <a:gd name="T20" fmla="*/ 441 w 459"/>
              <a:gd name="T21" fmla="*/ 145 h 461"/>
              <a:gd name="T22" fmla="*/ 261 w 459"/>
              <a:gd name="T23" fmla="*/ 145 h 461"/>
              <a:gd name="T24" fmla="*/ 252 w 459"/>
              <a:gd name="T25" fmla="*/ 0 h 461"/>
              <a:gd name="T26" fmla="*/ 207 w 459"/>
              <a:gd name="T27" fmla="*/ 37 h 461"/>
              <a:gd name="T28" fmla="*/ 99 w 459"/>
              <a:gd name="T29" fmla="*/ 46 h 461"/>
              <a:gd name="T30" fmla="*/ 99 w 459"/>
              <a:gd name="T31" fmla="*/ 136 h 461"/>
              <a:gd name="T32" fmla="*/ 90 w 459"/>
              <a:gd name="T33" fmla="*/ 181 h 461"/>
              <a:gd name="T34" fmla="*/ 54 w 459"/>
              <a:gd name="T35" fmla="*/ 208 h 461"/>
              <a:gd name="T36" fmla="*/ 45 w 459"/>
              <a:gd name="T37" fmla="*/ 334 h 461"/>
              <a:gd name="T38" fmla="*/ 0 w 459"/>
              <a:gd name="T39" fmla="*/ 352 h 46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59"/>
              <a:gd name="T61" fmla="*/ 0 h 461"/>
              <a:gd name="T62" fmla="*/ 459 w 459"/>
              <a:gd name="T63" fmla="*/ 461 h 46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59" h="461">
                <a:moveTo>
                  <a:pt x="0" y="352"/>
                </a:moveTo>
                <a:lnTo>
                  <a:pt x="18" y="443"/>
                </a:lnTo>
                <a:lnTo>
                  <a:pt x="180" y="434"/>
                </a:lnTo>
                <a:lnTo>
                  <a:pt x="270" y="443"/>
                </a:lnTo>
                <a:lnTo>
                  <a:pt x="279" y="461"/>
                </a:lnTo>
                <a:lnTo>
                  <a:pt x="441" y="461"/>
                </a:lnTo>
                <a:lnTo>
                  <a:pt x="441" y="352"/>
                </a:lnTo>
                <a:lnTo>
                  <a:pt x="459" y="352"/>
                </a:lnTo>
                <a:lnTo>
                  <a:pt x="459" y="253"/>
                </a:lnTo>
                <a:lnTo>
                  <a:pt x="432" y="253"/>
                </a:lnTo>
                <a:lnTo>
                  <a:pt x="441" y="145"/>
                </a:lnTo>
                <a:lnTo>
                  <a:pt x="261" y="145"/>
                </a:lnTo>
                <a:lnTo>
                  <a:pt x="252" y="0"/>
                </a:lnTo>
                <a:lnTo>
                  <a:pt x="207" y="37"/>
                </a:lnTo>
                <a:lnTo>
                  <a:pt x="99" y="46"/>
                </a:lnTo>
                <a:lnTo>
                  <a:pt x="99" y="136"/>
                </a:lnTo>
                <a:lnTo>
                  <a:pt x="90" y="181"/>
                </a:lnTo>
                <a:lnTo>
                  <a:pt x="54" y="208"/>
                </a:lnTo>
                <a:lnTo>
                  <a:pt x="45" y="334"/>
                </a:lnTo>
                <a:lnTo>
                  <a:pt x="0" y="352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6" name="Freeform 37"/>
          <p:cNvSpPr>
            <a:spLocks/>
          </p:cNvSpPr>
          <p:nvPr/>
        </p:nvSpPr>
        <p:spPr bwMode="auto">
          <a:xfrm>
            <a:off x="2298700" y="7034213"/>
            <a:ext cx="708025" cy="511175"/>
          </a:xfrm>
          <a:custGeom>
            <a:avLst/>
            <a:gdLst>
              <a:gd name="T0" fmla="*/ 0 w 424"/>
              <a:gd name="T1" fmla="*/ 9 h 306"/>
              <a:gd name="T2" fmla="*/ 0 w 424"/>
              <a:gd name="T3" fmla="*/ 252 h 306"/>
              <a:gd name="T4" fmla="*/ 9 w 424"/>
              <a:gd name="T5" fmla="*/ 288 h 306"/>
              <a:gd name="T6" fmla="*/ 199 w 424"/>
              <a:gd name="T7" fmla="*/ 306 h 306"/>
              <a:gd name="T8" fmla="*/ 235 w 424"/>
              <a:gd name="T9" fmla="*/ 288 h 306"/>
              <a:gd name="T10" fmla="*/ 388 w 424"/>
              <a:gd name="T11" fmla="*/ 288 h 306"/>
              <a:gd name="T12" fmla="*/ 379 w 424"/>
              <a:gd name="T13" fmla="*/ 252 h 306"/>
              <a:gd name="T14" fmla="*/ 388 w 424"/>
              <a:gd name="T15" fmla="*/ 180 h 306"/>
              <a:gd name="T16" fmla="*/ 424 w 424"/>
              <a:gd name="T17" fmla="*/ 117 h 306"/>
              <a:gd name="T18" fmla="*/ 415 w 424"/>
              <a:gd name="T19" fmla="*/ 0 h 306"/>
              <a:gd name="T20" fmla="*/ 307 w 424"/>
              <a:gd name="T21" fmla="*/ 0 h 306"/>
              <a:gd name="T22" fmla="*/ 0 w 424"/>
              <a:gd name="T23" fmla="*/ 9 h 30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24"/>
              <a:gd name="T37" fmla="*/ 0 h 306"/>
              <a:gd name="T38" fmla="*/ 424 w 424"/>
              <a:gd name="T39" fmla="*/ 306 h 30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24" h="306">
                <a:moveTo>
                  <a:pt x="0" y="9"/>
                </a:moveTo>
                <a:lnTo>
                  <a:pt x="0" y="252"/>
                </a:lnTo>
                <a:lnTo>
                  <a:pt x="9" y="288"/>
                </a:lnTo>
                <a:lnTo>
                  <a:pt x="199" y="306"/>
                </a:lnTo>
                <a:lnTo>
                  <a:pt x="235" y="288"/>
                </a:lnTo>
                <a:lnTo>
                  <a:pt x="388" y="288"/>
                </a:lnTo>
                <a:lnTo>
                  <a:pt x="379" y="252"/>
                </a:lnTo>
                <a:lnTo>
                  <a:pt x="388" y="180"/>
                </a:lnTo>
                <a:lnTo>
                  <a:pt x="424" y="117"/>
                </a:lnTo>
                <a:lnTo>
                  <a:pt x="415" y="0"/>
                </a:lnTo>
                <a:lnTo>
                  <a:pt x="307" y="0"/>
                </a:lnTo>
                <a:lnTo>
                  <a:pt x="0" y="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7" name="Freeform 38"/>
          <p:cNvSpPr>
            <a:spLocks/>
          </p:cNvSpPr>
          <p:nvPr/>
        </p:nvSpPr>
        <p:spPr bwMode="auto">
          <a:xfrm>
            <a:off x="4449763" y="2925763"/>
            <a:ext cx="585787" cy="569912"/>
          </a:xfrm>
          <a:custGeom>
            <a:avLst/>
            <a:gdLst>
              <a:gd name="T0" fmla="*/ 0 w 351"/>
              <a:gd name="T1" fmla="*/ 72 h 343"/>
              <a:gd name="T2" fmla="*/ 9 w 351"/>
              <a:gd name="T3" fmla="*/ 45 h 343"/>
              <a:gd name="T4" fmla="*/ 108 w 351"/>
              <a:gd name="T5" fmla="*/ 0 h 343"/>
              <a:gd name="T6" fmla="*/ 189 w 351"/>
              <a:gd name="T7" fmla="*/ 0 h 343"/>
              <a:gd name="T8" fmla="*/ 234 w 351"/>
              <a:gd name="T9" fmla="*/ 81 h 343"/>
              <a:gd name="T10" fmla="*/ 351 w 351"/>
              <a:gd name="T11" fmla="*/ 144 h 343"/>
              <a:gd name="T12" fmla="*/ 135 w 351"/>
              <a:gd name="T13" fmla="*/ 343 h 343"/>
              <a:gd name="T14" fmla="*/ 45 w 351"/>
              <a:gd name="T15" fmla="*/ 234 h 343"/>
              <a:gd name="T16" fmla="*/ 36 w 351"/>
              <a:gd name="T17" fmla="*/ 189 h 343"/>
              <a:gd name="T18" fmla="*/ 54 w 351"/>
              <a:gd name="T19" fmla="*/ 171 h 343"/>
              <a:gd name="T20" fmla="*/ 0 w 351"/>
              <a:gd name="T21" fmla="*/ 153 h 343"/>
              <a:gd name="T22" fmla="*/ 18 w 351"/>
              <a:gd name="T23" fmla="*/ 108 h 343"/>
              <a:gd name="T24" fmla="*/ 0 w 351"/>
              <a:gd name="T25" fmla="*/ 72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51"/>
              <a:gd name="T40" fmla="*/ 0 h 343"/>
              <a:gd name="T41" fmla="*/ 351 w 351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51" h="343">
                <a:moveTo>
                  <a:pt x="0" y="72"/>
                </a:moveTo>
                <a:lnTo>
                  <a:pt x="9" y="45"/>
                </a:lnTo>
                <a:lnTo>
                  <a:pt x="108" y="0"/>
                </a:lnTo>
                <a:lnTo>
                  <a:pt x="189" y="0"/>
                </a:lnTo>
                <a:lnTo>
                  <a:pt x="234" y="81"/>
                </a:lnTo>
                <a:lnTo>
                  <a:pt x="351" y="144"/>
                </a:lnTo>
                <a:lnTo>
                  <a:pt x="135" y="343"/>
                </a:lnTo>
                <a:lnTo>
                  <a:pt x="45" y="234"/>
                </a:lnTo>
                <a:lnTo>
                  <a:pt x="36" y="189"/>
                </a:lnTo>
                <a:lnTo>
                  <a:pt x="54" y="171"/>
                </a:lnTo>
                <a:lnTo>
                  <a:pt x="0" y="153"/>
                </a:lnTo>
                <a:lnTo>
                  <a:pt x="18" y="108"/>
                </a:lnTo>
                <a:lnTo>
                  <a:pt x="0" y="72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8" name="Freeform 39"/>
          <p:cNvSpPr>
            <a:spLocks/>
          </p:cNvSpPr>
          <p:nvPr/>
        </p:nvSpPr>
        <p:spPr bwMode="auto">
          <a:xfrm>
            <a:off x="2930525" y="6975475"/>
            <a:ext cx="450850" cy="538163"/>
          </a:xfrm>
          <a:custGeom>
            <a:avLst/>
            <a:gdLst>
              <a:gd name="T0" fmla="*/ 9 w 270"/>
              <a:gd name="T1" fmla="*/ 216 h 324"/>
              <a:gd name="T2" fmla="*/ 0 w 270"/>
              <a:gd name="T3" fmla="*/ 288 h 324"/>
              <a:gd name="T4" fmla="*/ 90 w 270"/>
              <a:gd name="T5" fmla="*/ 324 h 324"/>
              <a:gd name="T6" fmla="*/ 270 w 270"/>
              <a:gd name="T7" fmla="*/ 315 h 324"/>
              <a:gd name="T8" fmla="*/ 261 w 270"/>
              <a:gd name="T9" fmla="*/ 288 h 324"/>
              <a:gd name="T10" fmla="*/ 234 w 270"/>
              <a:gd name="T11" fmla="*/ 243 h 324"/>
              <a:gd name="T12" fmla="*/ 225 w 270"/>
              <a:gd name="T13" fmla="*/ 171 h 324"/>
              <a:gd name="T14" fmla="*/ 189 w 270"/>
              <a:gd name="T15" fmla="*/ 99 h 324"/>
              <a:gd name="T16" fmla="*/ 135 w 270"/>
              <a:gd name="T17" fmla="*/ 81 h 324"/>
              <a:gd name="T18" fmla="*/ 108 w 270"/>
              <a:gd name="T19" fmla="*/ 0 h 324"/>
              <a:gd name="T20" fmla="*/ 90 w 270"/>
              <a:gd name="T21" fmla="*/ 36 h 324"/>
              <a:gd name="T22" fmla="*/ 36 w 270"/>
              <a:gd name="T23" fmla="*/ 36 h 324"/>
              <a:gd name="T24" fmla="*/ 45 w 270"/>
              <a:gd name="T25" fmla="*/ 153 h 324"/>
              <a:gd name="T26" fmla="*/ 9 w 270"/>
              <a:gd name="T27" fmla="*/ 216 h 32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70"/>
              <a:gd name="T43" fmla="*/ 0 h 324"/>
              <a:gd name="T44" fmla="*/ 270 w 270"/>
              <a:gd name="T45" fmla="*/ 324 h 32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70" h="324">
                <a:moveTo>
                  <a:pt x="9" y="216"/>
                </a:moveTo>
                <a:lnTo>
                  <a:pt x="0" y="288"/>
                </a:lnTo>
                <a:lnTo>
                  <a:pt x="90" y="324"/>
                </a:lnTo>
                <a:lnTo>
                  <a:pt x="270" y="315"/>
                </a:lnTo>
                <a:lnTo>
                  <a:pt x="261" y="288"/>
                </a:lnTo>
                <a:lnTo>
                  <a:pt x="234" y="243"/>
                </a:lnTo>
                <a:lnTo>
                  <a:pt x="225" y="171"/>
                </a:lnTo>
                <a:lnTo>
                  <a:pt x="189" y="99"/>
                </a:lnTo>
                <a:lnTo>
                  <a:pt x="135" y="81"/>
                </a:lnTo>
                <a:lnTo>
                  <a:pt x="108" y="0"/>
                </a:lnTo>
                <a:lnTo>
                  <a:pt x="90" y="36"/>
                </a:lnTo>
                <a:lnTo>
                  <a:pt x="36" y="36"/>
                </a:lnTo>
                <a:lnTo>
                  <a:pt x="45" y="153"/>
                </a:lnTo>
                <a:lnTo>
                  <a:pt x="9" y="216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9" name="Freeform 40"/>
          <p:cNvSpPr>
            <a:spLocks/>
          </p:cNvSpPr>
          <p:nvPr/>
        </p:nvSpPr>
        <p:spPr bwMode="auto">
          <a:xfrm>
            <a:off x="811213" y="3314700"/>
            <a:ext cx="738187" cy="511175"/>
          </a:xfrm>
          <a:custGeom>
            <a:avLst/>
            <a:gdLst>
              <a:gd name="T0" fmla="*/ 0 w 442"/>
              <a:gd name="T1" fmla="*/ 91 h 307"/>
              <a:gd name="T2" fmla="*/ 36 w 442"/>
              <a:gd name="T3" fmla="*/ 72 h 307"/>
              <a:gd name="T4" fmla="*/ 72 w 442"/>
              <a:gd name="T5" fmla="*/ 91 h 307"/>
              <a:gd name="T6" fmla="*/ 162 w 442"/>
              <a:gd name="T7" fmla="*/ 0 h 307"/>
              <a:gd name="T8" fmla="*/ 351 w 442"/>
              <a:gd name="T9" fmla="*/ 0 h 307"/>
              <a:gd name="T10" fmla="*/ 324 w 442"/>
              <a:gd name="T11" fmla="*/ 54 h 307"/>
              <a:gd name="T12" fmla="*/ 333 w 442"/>
              <a:gd name="T13" fmla="*/ 118 h 307"/>
              <a:gd name="T14" fmla="*/ 387 w 442"/>
              <a:gd name="T15" fmla="*/ 163 h 307"/>
              <a:gd name="T16" fmla="*/ 442 w 442"/>
              <a:gd name="T17" fmla="*/ 271 h 307"/>
              <a:gd name="T18" fmla="*/ 442 w 442"/>
              <a:gd name="T19" fmla="*/ 298 h 307"/>
              <a:gd name="T20" fmla="*/ 135 w 442"/>
              <a:gd name="T21" fmla="*/ 307 h 307"/>
              <a:gd name="T22" fmla="*/ 72 w 442"/>
              <a:gd name="T23" fmla="*/ 307 h 307"/>
              <a:gd name="T24" fmla="*/ 0 w 442"/>
              <a:gd name="T25" fmla="*/ 91 h 3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42"/>
              <a:gd name="T40" fmla="*/ 0 h 307"/>
              <a:gd name="T41" fmla="*/ 442 w 442"/>
              <a:gd name="T42" fmla="*/ 307 h 3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42" h="307">
                <a:moveTo>
                  <a:pt x="0" y="91"/>
                </a:moveTo>
                <a:lnTo>
                  <a:pt x="36" y="72"/>
                </a:lnTo>
                <a:lnTo>
                  <a:pt x="72" y="91"/>
                </a:lnTo>
                <a:lnTo>
                  <a:pt x="162" y="0"/>
                </a:lnTo>
                <a:lnTo>
                  <a:pt x="351" y="0"/>
                </a:lnTo>
                <a:lnTo>
                  <a:pt x="324" y="54"/>
                </a:lnTo>
                <a:lnTo>
                  <a:pt x="333" y="118"/>
                </a:lnTo>
                <a:lnTo>
                  <a:pt x="387" y="163"/>
                </a:lnTo>
                <a:lnTo>
                  <a:pt x="442" y="271"/>
                </a:lnTo>
                <a:lnTo>
                  <a:pt x="442" y="298"/>
                </a:lnTo>
                <a:lnTo>
                  <a:pt x="135" y="307"/>
                </a:lnTo>
                <a:lnTo>
                  <a:pt x="72" y="307"/>
                </a:lnTo>
                <a:lnTo>
                  <a:pt x="0" y="91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0" name="Freeform 41"/>
          <p:cNvSpPr>
            <a:spLocks/>
          </p:cNvSpPr>
          <p:nvPr/>
        </p:nvSpPr>
        <p:spPr bwMode="auto">
          <a:xfrm>
            <a:off x="2044700" y="4410075"/>
            <a:ext cx="601663" cy="541338"/>
          </a:xfrm>
          <a:custGeom>
            <a:avLst/>
            <a:gdLst>
              <a:gd name="T0" fmla="*/ 0 w 361"/>
              <a:gd name="T1" fmla="*/ 144 h 325"/>
              <a:gd name="T2" fmla="*/ 18 w 361"/>
              <a:gd name="T3" fmla="*/ 9 h 325"/>
              <a:gd name="T4" fmla="*/ 216 w 361"/>
              <a:gd name="T5" fmla="*/ 0 h 325"/>
              <a:gd name="T6" fmla="*/ 216 w 361"/>
              <a:gd name="T7" fmla="*/ 36 h 325"/>
              <a:gd name="T8" fmla="*/ 234 w 361"/>
              <a:gd name="T9" fmla="*/ 45 h 325"/>
              <a:gd name="T10" fmla="*/ 253 w 361"/>
              <a:gd name="T11" fmla="*/ 90 h 325"/>
              <a:gd name="T12" fmla="*/ 361 w 361"/>
              <a:gd name="T13" fmla="*/ 153 h 325"/>
              <a:gd name="T14" fmla="*/ 153 w 361"/>
              <a:gd name="T15" fmla="*/ 325 h 325"/>
              <a:gd name="T16" fmla="*/ 99 w 361"/>
              <a:gd name="T17" fmla="*/ 271 h 325"/>
              <a:gd name="T18" fmla="*/ 99 w 361"/>
              <a:gd name="T19" fmla="*/ 216 h 325"/>
              <a:gd name="T20" fmla="*/ 0 w 361"/>
              <a:gd name="T21" fmla="*/ 144 h 3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1"/>
              <a:gd name="T34" fmla="*/ 0 h 325"/>
              <a:gd name="T35" fmla="*/ 361 w 361"/>
              <a:gd name="T36" fmla="*/ 325 h 3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1" h="325">
                <a:moveTo>
                  <a:pt x="0" y="144"/>
                </a:moveTo>
                <a:lnTo>
                  <a:pt x="18" y="9"/>
                </a:lnTo>
                <a:lnTo>
                  <a:pt x="216" y="0"/>
                </a:lnTo>
                <a:lnTo>
                  <a:pt x="216" y="36"/>
                </a:lnTo>
                <a:lnTo>
                  <a:pt x="234" y="45"/>
                </a:lnTo>
                <a:lnTo>
                  <a:pt x="253" y="90"/>
                </a:lnTo>
                <a:lnTo>
                  <a:pt x="361" y="153"/>
                </a:lnTo>
                <a:lnTo>
                  <a:pt x="153" y="325"/>
                </a:lnTo>
                <a:lnTo>
                  <a:pt x="99" y="271"/>
                </a:lnTo>
                <a:lnTo>
                  <a:pt x="99" y="216"/>
                </a:lnTo>
                <a:lnTo>
                  <a:pt x="0" y="144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1" name="Freeform 42"/>
          <p:cNvSpPr>
            <a:spLocks/>
          </p:cNvSpPr>
          <p:nvPr/>
        </p:nvSpPr>
        <p:spPr bwMode="auto">
          <a:xfrm>
            <a:off x="2314575" y="5835650"/>
            <a:ext cx="496888" cy="373063"/>
          </a:xfrm>
          <a:custGeom>
            <a:avLst/>
            <a:gdLst>
              <a:gd name="T0" fmla="*/ 0 w 298"/>
              <a:gd name="T1" fmla="*/ 9 h 226"/>
              <a:gd name="T2" fmla="*/ 18 w 298"/>
              <a:gd name="T3" fmla="*/ 108 h 226"/>
              <a:gd name="T4" fmla="*/ 9 w 298"/>
              <a:gd name="T5" fmla="*/ 171 h 226"/>
              <a:gd name="T6" fmla="*/ 100 w 298"/>
              <a:gd name="T7" fmla="*/ 171 h 226"/>
              <a:gd name="T8" fmla="*/ 100 w 298"/>
              <a:gd name="T9" fmla="*/ 189 h 226"/>
              <a:gd name="T10" fmla="*/ 154 w 298"/>
              <a:gd name="T11" fmla="*/ 226 h 226"/>
              <a:gd name="T12" fmla="*/ 298 w 298"/>
              <a:gd name="T13" fmla="*/ 216 h 226"/>
              <a:gd name="T14" fmla="*/ 298 w 298"/>
              <a:gd name="T15" fmla="*/ 153 h 226"/>
              <a:gd name="T16" fmla="*/ 289 w 298"/>
              <a:gd name="T17" fmla="*/ 0 h 226"/>
              <a:gd name="T18" fmla="*/ 0 w 298"/>
              <a:gd name="T19" fmla="*/ 9 h 2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98"/>
              <a:gd name="T31" fmla="*/ 0 h 226"/>
              <a:gd name="T32" fmla="*/ 298 w 298"/>
              <a:gd name="T33" fmla="*/ 226 h 22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98" h="226">
                <a:moveTo>
                  <a:pt x="0" y="9"/>
                </a:moveTo>
                <a:lnTo>
                  <a:pt x="18" y="108"/>
                </a:lnTo>
                <a:lnTo>
                  <a:pt x="9" y="171"/>
                </a:lnTo>
                <a:lnTo>
                  <a:pt x="100" y="171"/>
                </a:lnTo>
                <a:lnTo>
                  <a:pt x="100" y="189"/>
                </a:lnTo>
                <a:lnTo>
                  <a:pt x="154" y="226"/>
                </a:lnTo>
                <a:lnTo>
                  <a:pt x="298" y="216"/>
                </a:lnTo>
                <a:lnTo>
                  <a:pt x="298" y="153"/>
                </a:lnTo>
                <a:lnTo>
                  <a:pt x="289" y="0"/>
                </a:lnTo>
                <a:lnTo>
                  <a:pt x="0" y="9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2" name="Freeform 43"/>
          <p:cNvSpPr>
            <a:spLocks/>
          </p:cNvSpPr>
          <p:nvPr/>
        </p:nvSpPr>
        <p:spPr bwMode="auto">
          <a:xfrm>
            <a:off x="15875" y="812800"/>
            <a:ext cx="314325" cy="628650"/>
          </a:xfrm>
          <a:custGeom>
            <a:avLst/>
            <a:gdLst>
              <a:gd name="T0" fmla="*/ 0 w 198"/>
              <a:gd name="T1" fmla="*/ 8 h 396"/>
              <a:gd name="T2" fmla="*/ 9 w 198"/>
              <a:gd name="T3" fmla="*/ 138 h 396"/>
              <a:gd name="T4" fmla="*/ 48 w 198"/>
              <a:gd name="T5" fmla="*/ 396 h 396"/>
              <a:gd name="T6" fmla="*/ 108 w 198"/>
              <a:gd name="T7" fmla="*/ 348 h 396"/>
              <a:gd name="T8" fmla="*/ 124 w 198"/>
              <a:gd name="T9" fmla="*/ 262 h 396"/>
              <a:gd name="T10" fmla="*/ 170 w 198"/>
              <a:gd name="T11" fmla="*/ 128 h 396"/>
              <a:gd name="T12" fmla="*/ 172 w 198"/>
              <a:gd name="T13" fmla="*/ 86 h 396"/>
              <a:gd name="T14" fmla="*/ 198 w 198"/>
              <a:gd name="T15" fmla="*/ 2 h 396"/>
              <a:gd name="T16" fmla="*/ 126 w 198"/>
              <a:gd name="T17" fmla="*/ 0 h 396"/>
              <a:gd name="T18" fmla="*/ 2 w 198"/>
              <a:gd name="T19" fmla="*/ 4 h 3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8"/>
              <a:gd name="T31" fmla="*/ 0 h 396"/>
              <a:gd name="T32" fmla="*/ 198 w 198"/>
              <a:gd name="T33" fmla="*/ 396 h 3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8" h="396">
                <a:moveTo>
                  <a:pt x="0" y="8"/>
                </a:moveTo>
                <a:lnTo>
                  <a:pt x="9" y="138"/>
                </a:lnTo>
                <a:lnTo>
                  <a:pt x="48" y="396"/>
                </a:lnTo>
                <a:lnTo>
                  <a:pt x="108" y="348"/>
                </a:lnTo>
                <a:lnTo>
                  <a:pt x="124" y="262"/>
                </a:lnTo>
                <a:lnTo>
                  <a:pt x="170" y="128"/>
                </a:lnTo>
                <a:lnTo>
                  <a:pt x="172" y="86"/>
                </a:lnTo>
                <a:lnTo>
                  <a:pt x="198" y="2"/>
                </a:lnTo>
                <a:lnTo>
                  <a:pt x="126" y="0"/>
                </a:lnTo>
                <a:lnTo>
                  <a:pt x="2" y="4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3" name="Freeform 44"/>
          <p:cNvSpPr>
            <a:spLocks/>
          </p:cNvSpPr>
          <p:nvPr/>
        </p:nvSpPr>
        <p:spPr bwMode="auto">
          <a:xfrm>
            <a:off x="1758950" y="1439863"/>
            <a:ext cx="525463" cy="465137"/>
          </a:xfrm>
          <a:custGeom>
            <a:avLst/>
            <a:gdLst>
              <a:gd name="T0" fmla="*/ 0 w 315"/>
              <a:gd name="T1" fmla="*/ 54 h 279"/>
              <a:gd name="T2" fmla="*/ 27 w 315"/>
              <a:gd name="T3" fmla="*/ 144 h 279"/>
              <a:gd name="T4" fmla="*/ 54 w 315"/>
              <a:gd name="T5" fmla="*/ 144 h 279"/>
              <a:gd name="T6" fmla="*/ 63 w 315"/>
              <a:gd name="T7" fmla="*/ 234 h 279"/>
              <a:gd name="T8" fmla="*/ 63 w 315"/>
              <a:gd name="T9" fmla="*/ 279 h 279"/>
              <a:gd name="T10" fmla="*/ 315 w 315"/>
              <a:gd name="T11" fmla="*/ 279 h 279"/>
              <a:gd name="T12" fmla="*/ 288 w 315"/>
              <a:gd name="T13" fmla="*/ 216 h 279"/>
              <a:gd name="T14" fmla="*/ 297 w 315"/>
              <a:gd name="T15" fmla="*/ 189 h 279"/>
              <a:gd name="T16" fmla="*/ 189 w 315"/>
              <a:gd name="T17" fmla="*/ 162 h 279"/>
              <a:gd name="T18" fmla="*/ 207 w 315"/>
              <a:gd name="T19" fmla="*/ 144 h 279"/>
              <a:gd name="T20" fmla="*/ 117 w 315"/>
              <a:gd name="T21" fmla="*/ 63 h 279"/>
              <a:gd name="T22" fmla="*/ 117 w 315"/>
              <a:gd name="T23" fmla="*/ 0 h 279"/>
              <a:gd name="T24" fmla="*/ 63 w 315"/>
              <a:gd name="T25" fmla="*/ 54 h 279"/>
              <a:gd name="T26" fmla="*/ 0 w 315"/>
              <a:gd name="T27" fmla="*/ 54 h 27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15"/>
              <a:gd name="T43" fmla="*/ 0 h 279"/>
              <a:gd name="T44" fmla="*/ 315 w 315"/>
              <a:gd name="T45" fmla="*/ 279 h 27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15" h="279">
                <a:moveTo>
                  <a:pt x="0" y="54"/>
                </a:moveTo>
                <a:lnTo>
                  <a:pt x="27" y="144"/>
                </a:lnTo>
                <a:lnTo>
                  <a:pt x="54" y="144"/>
                </a:lnTo>
                <a:lnTo>
                  <a:pt x="63" y="234"/>
                </a:lnTo>
                <a:lnTo>
                  <a:pt x="63" y="279"/>
                </a:lnTo>
                <a:lnTo>
                  <a:pt x="315" y="279"/>
                </a:lnTo>
                <a:lnTo>
                  <a:pt x="288" y="216"/>
                </a:lnTo>
                <a:lnTo>
                  <a:pt x="297" y="189"/>
                </a:lnTo>
                <a:lnTo>
                  <a:pt x="189" y="162"/>
                </a:lnTo>
                <a:lnTo>
                  <a:pt x="207" y="144"/>
                </a:lnTo>
                <a:lnTo>
                  <a:pt x="117" y="63"/>
                </a:lnTo>
                <a:lnTo>
                  <a:pt x="117" y="0"/>
                </a:lnTo>
                <a:lnTo>
                  <a:pt x="63" y="54"/>
                </a:lnTo>
                <a:lnTo>
                  <a:pt x="0" y="54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45"/>
          <p:cNvSpPr>
            <a:spLocks/>
          </p:cNvSpPr>
          <p:nvPr/>
        </p:nvSpPr>
        <p:spPr bwMode="auto">
          <a:xfrm>
            <a:off x="1068388" y="7453313"/>
            <a:ext cx="719137" cy="646112"/>
          </a:xfrm>
          <a:custGeom>
            <a:avLst/>
            <a:gdLst>
              <a:gd name="T0" fmla="*/ 0 w 433"/>
              <a:gd name="T1" fmla="*/ 361 h 388"/>
              <a:gd name="T2" fmla="*/ 9 w 433"/>
              <a:gd name="T3" fmla="*/ 370 h 388"/>
              <a:gd name="T4" fmla="*/ 433 w 433"/>
              <a:gd name="T5" fmla="*/ 388 h 388"/>
              <a:gd name="T6" fmla="*/ 415 w 433"/>
              <a:gd name="T7" fmla="*/ 0 h 388"/>
              <a:gd name="T8" fmla="*/ 307 w 433"/>
              <a:gd name="T9" fmla="*/ 9 h 388"/>
              <a:gd name="T10" fmla="*/ 280 w 433"/>
              <a:gd name="T11" fmla="*/ 0 h 388"/>
              <a:gd name="T12" fmla="*/ 108 w 433"/>
              <a:gd name="T13" fmla="*/ 18 h 388"/>
              <a:gd name="T14" fmla="*/ 81 w 433"/>
              <a:gd name="T15" fmla="*/ 244 h 388"/>
              <a:gd name="T16" fmla="*/ 0 w 433"/>
              <a:gd name="T17" fmla="*/ 361 h 3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3"/>
              <a:gd name="T28" fmla="*/ 0 h 388"/>
              <a:gd name="T29" fmla="*/ 433 w 433"/>
              <a:gd name="T30" fmla="*/ 388 h 38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3" h="388">
                <a:moveTo>
                  <a:pt x="0" y="361"/>
                </a:moveTo>
                <a:lnTo>
                  <a:pt x="9" y="370"/>
                </a:lnTo>
                <a:lnTo>
                  <a:pt x="433" y="388"/>
                </a:lnTo>
                <a:lnTo>
                  <a:pt x="415" y="0"/>
                </a:lnTo>
                <a:lnTo>
                  <a:pt x="307" y="9"/>
                </a:lnTo>
                <a:lnTo>
                  <a:pt x="280" y="0"/>
                </a:lnTo>
                <a:lnTo>
                  <a:pt x="108" y="18"/>
                </a:lnTo>
                <a:lnTo>
                  <a:pt x="81" y="244"/>
                </a:lnTo>
                <a:lnTo>
                  <a:pt x="0" y="361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5" name="Freeform 46"/>
          <p:cNvSpPr>
            <a:spLocks/>
          </p:cNvSpPr>
          <p:nvPr/>
        </p:nvSpPr>
        <p:spPr bwMode="auto">
          <a:xfrm>
            <a:off x="1758950" y="2535238"/>
            <a:ext cx="436563" cy="587375"/>
          </a:xfrm>
          <a:custGeom>
            <a:avLst/>
            <a:gdLst>
              <a:gd name="T0" fmla="*/ 0 w 261"/>
              <a:gd name="T1" fmla="*/ 18 h 352"/>
              <a:gd name="T2" fmla="*/ 0 w 261"/>
              <a:gd name="T3" fmla="*/ 325 h 352"/>
              <a:gd name="T4" fmla="*/ 63 w 261"/>
              <a:gd name="T5" fmla="*/ 325 h 352"/>
              <a:gd name="T6" fmla="*/ 135 w 261"/>
              <a:gd name="T7" fmla="*/ 334 h 352"/>
              <a:gd name="T8" fmla="*/ 198 w 261"/>
              <a:gd name="T9" fmla="*/ 352 h 352"/>
              <a:gd name="T10" fmla="*/ 261 w 261"/>
              <a:gd name="T11" fmla="*/ 217 h 352"/>
              <a:gd name="T12" fmla="*/ 81 w 261"/>
              <a:gd name="T13" fmla="*/ 54 h 352"/>
              <a:gd name="T14" fmla="*/ 45 w 261"/>
              <a:gd name="T15" fmla="*/ 0 h 352"/>
              <a:gd name="T16" fmla="*/ 0 w 261"/>
              <a:gd name="T17" fmla="*/ 18 h 3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1"/>
              <a:gd name="T28" fmla="*/ 0 h 352"/>
              <a:gd name="T29" fmla="*/ 261 w 261"/>
              <a:gd name="T30" fmla="*/ 352 h 35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1" h="352">
                <a:moveTo>
                  <a:pt x="0" y="18"/>
                </a:moveTo>
                <a:lnTo>
                  <a:pt x="0" y="325"/>
                </a:lnTo>
                <a:lnTo>
                  <a:pt x="63" y="325"/>
                </a:lnTo>
                <a:lnTo>
                  <a:pt x="135" y="334"/>
                </a:lnTo>
                <a:lnTo>
                  <a:pt x="198" y="352"/>
                </a:lnTo>
                <a:lnTo>
                  <a:pt x="261" y="217"/>
                </a:lnTo>
                <a:lnTo>
                  <a:pt x="81" y="54"/>
                </a:lnTo>
                <a:lnTo>
                  <a:pt x="45" y="0"/>
                </a:lnTo>
                <a:lnTo>
                  <a:pt x="0" y="18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6" name="Freeform 47"/>
          <p:cNvSpPr>
            <a:spLocks/>
          </p:cNvSpPr>
          <p:nvPr/>
        </p:nvSpPr>
        <p:spPr bwMode="auto">
          <a:xfrm>
            <a:off x="3171825" y="5086350"/>
            <a:ext cx="690563" cy="974725"/>
          </a:xfrm>
          <a:custGeom>
            <a:avLst/>
            <a:gdLst>
              <a:gd name="T0" fmla="*/ 0 w 435"/>
              <a:gd name="T1" fmla="*/ 188 h 614"/>
              <a:gd name="T2" fmla="*/ 0 w 435"/>
              <a:gd name="T3" fmla="*/ 216 h 614"/>
              <a:gd name="T4" fmla="*/ 66 w 435"/>
              <a:gd name="T5" fmla="*/ 283 h 614"/>
              <a:gd name="T6" fmla="*/ 28 w 435"/>
              <a:gd name="T7" fmla="*/ 321 h 614"/>
              <a:gd name="T8" fmla="*/ 47 w 435"/>
              <a:gd name="T9" fmla="*/ 340 h 614"/>
              <a:gd name="T10" fmla="*/ 19 w 435"/>
              <a:gd name="T11" fmla="*/ 378 h 614"/>
              <a:gd name="T12" fmla="*/ 66 w 435"/>
              <a:gd name="T13" fmla="*/ 425 h 614"/>
              <a:gd name="T14" fmla="*/ 85 w 435"/>
              <a:gd name="T15" fmla="*/ 519 h 614"/>
              <a:gd name="T16" fmla="*/ 162 w 435"/>
              <a:gd name="T17" fmla="*/ 614 h 614"/>
              <a:gd name="T18" fmla="*/ 404 w 435"/>
              <a:gd name="T19" fmla="*/ 360 h 614"/>
              <a:gd name="T20" fmla="*/ 378 w 435"/>
              <a:gd name="T21" fmla="*/ 330 h 614"/>
              <a:gd name="T22" fmla="*/ 388 w 435"/>
              <a:gd name="T23" fmla="*/ 321 h 614"/>
              <a:gd name="T24" fmla="*/ 397 w 435"/>
              <a:gd name="T25" fmla="*/ 330 h 614"/>
              <a:gd name="T26" fmla="*/ 435 w 435"/>
              <a:gd name="T27" fmla="*/ 293 h 614"/>
              <a:gd name="T28" fmla="*/ 426 w 435"/>
              <a:gd name="T29" fmla="*/ 274 h 614"/>
              <a:gd name="T30" fmla="*/ 341 w 435"/>
              <a:gd name="T31" fmla="*/ 321 h 614"/>
              <a:gd name="T32" fmla="*/ 293 w 435"/>
              <a:gd name="T33" fmla="*/ 216 h 614"/>
              <a:gd name="T34" fmla="*/ 303 w 435"/>
              <a:gd name="T35" fmla="*/ 207 h 614"/>
              <a:gd name="T36" fmla="*/ 275 w 435"/>
              <a:gd name="T37" fmla="*/ 188 h 614"/>
              <a:gd name="T38" fmla="*/ 199 w 435"/>
              <a:gd name="T39" fmla="*/ 28 h 614"/>
              <a:gd name="T40" fmla="*/ 171 w 435"/>
              <a:gd name="T41" fmla="*/ 0 h 614"/>
              <a:gd name="T42" fmla="*/ 47 w 435"/>
              <a:gd name="T43" fmla="*/ 113 h 614"/>
              <a:gd name="T44" fmla="*/ 66 w 435"/>
              <a:gd name="T45" fmla="*/ 132 h 614"/>
              <a:gd name="T46" fmla="*/ 0 w 435"/>
              <a:gd name="T47" fmla="*/ 188 h 6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35"/>
              <a:gd name="T73" fmla="*/ 0 h 614"/>
              <a:gd name="T74" fmla="*/ 435 w 435"/>
              <a:gd name="T75" fmla="*/ 614 h 61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35" h="614">
                <a:moveTo>
                  <a:pt x="0" y="188"/>
                </a:moveTo>
                <a:lnTo>
                  <a:pt x="0" y="216"/>
                </a:lnTo>
                <a:lnTo>
                  <a:pt x="66" y="283"/>
                </a:lnTo>
                <a:lnTo>
                  <a:pt x="28" y="321"/>
                </a:lnTo>
                <a:lnTo>
                  <a:pt x="47" y="340"/>
                </a:lnTo>
                <a:lnTo>
                  <a:pt x="19" y="378"/>
                </a:lnTo>
                <a:lnTo>
                  <a:pt x="66" y="425"/>
                </a:lnTo>
                <a:lnTo>
                  <a:pt x="85" y="519"/>
                </a:lnTo>
                <a:lnTo>
                  <a:pt x="162" y="614"/>
                </a:lnTo>
                <a:lnTo>
                  <a:pt x="404" y="360"/>
                </a:lnTo>
                <a:lnTo>
                  <a:pt x="378" y="330"/>
                </a:lnTo>
                <a:lnTo>
                  <a:pt x="388" y="321"/>
                </a:lnTo>
                <a:lnTo>
                  <a:pt x="397" y="330"/>
                </a:lnTo>
                <a:lnTo>
                  <a:pt x="435" y="293"/>
                </a:lnTo>
                <a:lnTo>
                  <a:pt x="426" y="274"/>
                </a:lnTo>
                <a:lnTo>
                  <a:pt x="341" y="321"/>
                </a:lnTo>
                <a:lnTo>
                  <a:pt x="293" y="216"/>
                </a:lnTo>
                <a:lnTo>
                  <a:pt x="303" y="207"/>
                </a:lnTo>
                <a:lnTo>
                  <a:pt x="275" y="188"/>
                </a:lnTo>
                <a:lnTo>
                  <a:pt x="199" y="28"/>
                </a:lnTo>
                <a:lnTo>
                  <a:pt x="171" y="0"/>
                </a:lnTo>
                <a:lnTo>
                  <a:pt x="47" y="113"/>
                </a:lnTo>
                <a:lnTo>
                  <a:pt x="66" y="132"/>
                </a:lnTo>
                <a:lnTo>
                  <a:pt x="0" y="188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7" name="Freeform 48"/>
          <p:cNvSpPr>
            <a:spLocks/>
          </p:cNvSpPr>
          <p:nvPr/>
        </p:nvSpPr>
        <p:spPr bwMode="auto">
          <a:xfrm>
            <a:off x="2268538" y="5368925"/>
            <a:ext cx="528637" cy="481013"/>
          </a:xfrm>
          <a:custGeom>
            <a:avLst/>
            <a:gdLst>
              <a:gd name="T0" fmla="*/ 0 w 316"/>
              <a:gd name="T1" fmla="*/ 163 h 289"/>
              <a:gd name="T2" fmla="*/ 0 w 316"/>
              <a:gd name="T3" fmla="*/ 190 h 289"/>
              <a:gd name="T4" fmla="*/ 27 w 316"/>
              <a:gd name="T5" fmla="*/ 217 h 289"/>
              <a:gd name="T6" fmla="*/ 27 w 316"/>
              <a:gd name="T7" fmla="*/ 289 h 289"/>
              <a:gd name="T8" fmla="*/ 316 w 316"/>
              <a:gd name="T9" fmla="*/ 280 h 289"/>
              <a:gd name="T10" fmla="*/ 316 w 316"/>
              <a:gd name="T11" fmla="*/ 190 h 289"/>
              <a:gd name="T12" fmla="*/ 307 w 316"/>
              <a:gd name="T13" fmla="*/ 0 h 289"/>
              <a:gd name="T14" fmla="*/ 208 w 316"/>
              <a:gd name="T15" fmla="*/ 9 h 289"/>
              <a:gd name="T16" fmla="*/ 118 w 316"/>
              <a:gd name="T17" fmla="*/ 0 h 289"/>
              <a:gd name="T18" fmla="*/ 81 w 316"/>
              <a:gd name="T19" fmla="*/ 9 h 289"/>
              <a:gd name="T20" fmla="*/ 81 w 316"/>
              <a:gd name="T21" fmla="*/ 27 h 289"/>
              <a:gd name="T22" fmla="*/ 9 w 316"/>
              <a:gd name="T23" fmla="*/ 91 h 289"/>
              <a:gd name="T24" fmla="*/ 0 w 316"/>
              <a:gd name="T25" fmla="*/ 163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16"/>
              <a:gd name="T40" fmla="*/ 0 h 289"/>
              <a:gd name="T41" fmla="*/ 316 w 316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16" h="289">
                <a:moveTo>
                  <a:pt x="0" y="163"/>
                </a:moveTo>
                <a:lnTo>
                  <a:pt x="0" y="190"/>
                </a:lnTo>
                <a:lnTo>
                  <a:pt x="27" y="217"/>
                </a:lnTo>
                <a:lnTo>
                  <a:pt x="27" y="289"/>
                </a:lnTo>
                <a:lnTo>
                  <a:pt x="316" y="280"/>
                </a:lnTo>
                <a:lnTo>
                  <a:pt x="316" y="190"/>
                </a:lnTo>
                <a:lnTo>
                  <a:pt x="307" y="0"/>
                </a:lnTo>
                <a:lnTo>
                  <a:pt x="208" y="9"/>
                </a:lnTo>
                <a:lnTo>
                  <a:pt x="118" y="0"/>
                </a:lnTo>
                <a:lnTo>
                  <a:pt x="81" y="9"/>
                </a:lnTo>
                <a:lnTo>
                  <a:pt x="81" y="27"/>
                </a:lnTo>
                <a:lnTo>
                  <a:pt x="9" y="91"/>
                </a:lnTo>
                <a:lnTo>
                  <a:pt x="0" y="163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8" name="Freeform 49"/>
          <p:cNvSpPr>
            <a:spLocks/>
          </p:cNvSpPr>
          <p:nvPr/>
        </p:nvSpPr>
        <p:spPr bwMode="auto">
          <a:xfrm>
            <a:off x="1639888" y="6480175"/>
            <a:ext cx="658812" cy="388938"/>
          </a:xfrm>
          <a:custGeom>
            <a:avLst/>
            <a:gdLst>
              <a:gd name="T0" fmla="*/ 0 w 396"/>
              <a:gd name="T1" fmla="*/ 36 h 234"/>
              <a:gd name="T2" fmla="*/ 0 w 396"/>
              <a:gd name="T3" fmla="*/ 126 h 234"/>
              <a:gd name="T4" fmla="*/ 45 w 396"/>
              <a:gd name="T5" fmla="*/ 216 h 234"/>
              <a:gd name="T6" fmla="*/ 27 w 396"/>
              <a:gd name="T7" fmla="*/ 234 h 234"/>
              <a:gd name="T8" fmla="*/ 279 w 396"/>
              <a:gd name="T9" fmla="*/ 225 h 234"/>
              <a:gd name="T10" fmla="*/ 387 w 396"/>
              <a:gd name="T11" fmla="*/ 225 h 234"/>
              <a:gd name="T12" fmla="*/ 396 w 396"/>
              <a:gd name="T13" fmla="*/ 90 h 234"/>
              <a:gd name="T14" fmla="*/ 378 w 396"/>
              <a:gd name="T15" fmla="*/ 18 h 234"/>
              <a:gd name="T16" fmla="*/ 396 w 396"/>
              <a:gd name="T17" fmla="*/ 0 h 234"/>
              <a:gd name="T18" fmla="*/ 360 w 396"/>
              <a:gd name="T19" fmla="*/ 0 h 234"/>
              <a:gd name="T20" fmla="*/ 342 w 396"/>
              <a:gd name="T21" fmla="*/ 27 h 234"/>
              <a:gd name="T22" fmla="*/ 126 w 396"/>
              <a:gd name="T23" fmla="*/ 36 h 234"/>
              <a:gd name="T24" fmla="*/ 0 w 396"/>
              <a:gd name="T25" fmla="*/ 36 h 2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96"/>
              <a:gd name="T40" fmla="*/ 0 h 234"/>
              <a:gd name="T41" fmla="*/ 396 w 396"/>
              <a:gd name="T42" fmla="*/ 234 h 23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96" h="234">
                <a:moveTo>
                  <a:pt x="0" y="36"/>
                </a:moveTo>
                <a:lnTo>
                  <a:pt x="0" y="126"/>
                </a:lnTo>
                <a:lnTo>
                  <a:pt x="45" y="216"/>
                </a:lnTo>
                <a:lnTo>
                  <a:pt x="27" y="234"/>
                </a:lnTo>
                <a:lnTo>
                  <a:pt x="279" y="225"/>
                </a:lnTo>
                <a:lnTo>
                  <a:pt x="387" y="225"/>
                </a:lnTo>
                <a:lnTo>
                  <a:pt x="396" y="90"/>
                </a:lnTo>
                <a:lnTo>
                  <a:pt x="378" y="18"/>
                </a:lnTo>
                <a:lnTo>
                  <a:pt x="396" y="0"/>
                </a:lnTo>
                <a:lnTo>
                  <a:pt x="360" y="0"/>
                </a:lnTo>
                <a:lnTo>
                  <a:pt x="342" y="27"/>
                </a:lnTo>
                <a:lnTo>
                  <a:pt x="126" y="36"/>
                </a:lnTo>
                <a:lnTo>
                  <a:pt x="0" y="36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9" name="Freeform 50"/>
          <p:cNvSpPr>
            <a:spLocks/>
          </p:cNvSpPr>
          <p:nvPr/>
        </p:nvSpPr>
        <p:spPr bwMode="auto">
          <a:xfrm>
            <a:off x="962025" y="2835275"/>
            <a:ext cx="481013" cy="388938"/>
          </a:xfrm>
          <a:custGeom>
            <a:avLst/>
            <a:gdLst>
              <a:gd name="T0" fmla="*/ 0 w 288"/>
              <a:gd name="T1" fmla="*/ 72 h 234"/>
              <a:gd name="T2" fmla="*/ 18 w 288"/>
              <a:gd name="T3" fmla="*/ 27 h 234"/>
              <a:gd name="T4" fmla="*/ 54 w 288"/>
              <a:gd name="T5" fmla="*/ 36 h 234"/>
              <a:gd name="T6" fmla="*/ 162 w 288"/>
              <a:gd name="T7" fmla="*/ 18 h 234"/>
              <a:gd name="T8" fmla="*/ 162 w 288"/>
              <a:gd name="T9" fmla="*/ 0 h 234"/>
              <a:gd name="T10" fmla="*/ 243 w 288"/>
              <a:gd name="T11" fmla="*/ 0 h 234"/>
              <a:gd name="T12" fmla="*/ 288 w 288"/>
              <a:gd name="T13" fmla="*/ 54 h 234"/>
              <a:gd name="T14" fmla="*/ 225 w 288"/>
              <a:gd name="T15" fmla="*/ 153 h 234"/>
              <a:gd name="T16" fmla="*/ 144 w 288"/>
              <a:gd name="T17" fmla="*/ 189 h 234"/>
              <a:gd name="T18" fmla="*/ 81 w 288"/>
              <a:gd name="T19" fmla="*/ 234 h 234"/>
              <a:gd name="T20" fmla="*/ 9 w 288"/>
              <a:gd name="T21" fmla="*/ 234 h 234"/>
              <a:gd name="T22" fmla="*/ 18 w 288"/>
              <a:gd name="T23" fmla="*/ 90 h 234"/>
              <a:gd name="T24" fmla="*/ 0 w 288"/>
              <a:gd name="T25" fmla="*/ 72 h 2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8"/>
              <a:gd name="T40" fmla="*/ 0 h 234"/>
              <a:gd name="T41" fmla="*/ 288 w 288"/>
              <a:gd name="T42" fmla="*/ 234 h 23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8" h="234">
                <a:moveTo>
                  <a:pt x="0" y="72"/>
                </a:moveTo>
                <a:lnTo>
                  <a:pt x="18" y="27"/>
                </a:lnTo>
                <a:lnTo>
                  <a:pt x="54" y="36"/>
                </a:lnTo>
                <a:lnTo>
                  <a:pt x="162" y="18"/>
                </a:lnTo>
                <a:lnTo>
                  <a:pt x="162" y="0"/>
                </a:lnTo>
                <a:lnTo>
                  <a:pt x="243" y="0"/>
                </a:lnTo>
                <a:lnTo>
                  <a:pt x="288" y="54"/>
                </a:lnTo>
                <a:lnTo>
                  <a:pt x="225" y="153"/>
                </a:lnTo>
                <a:lnTo>
                  <a:pt x="144" y="189"/>
                </a:lnTo>
                <a:lnTo>
                  <a:pt x="81" y="234"/>
                </a:lnTo>
                <a:lnTo>
                  <a:pt x="9" y="234"/>
                </a:lnTo>
                <a:lnTo>
                  <a:pt x="18" y="90"/>
                </a:lnTo>
                <a:lnTo>
                  <a:pt x="0" y="72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0" name="Freeform 51"/>
          <p:cNvSpPr>
            <a:spLocks/>
          </p:cNvSpPr>
          <p:nvPr/>
        </p:nvSpPr>
        <p:spPr bwMode="auto">
          <a:xfrm>
            <a:off x="692150" y="6704013"/>
            <a:ext cx="688975" cy="765175"/>
          </a:xfrm>
          <a:custGeom>
            <a:avLst/>
            <a:gdLst>
              <a:gd name="T0" fmla="*/ 0 w 414"/>
              <a:gd name="T1" fmla="*/ 244 h 460"/>
              <a:gd name="T2" fmla="*/ 27 w 414"/>
              <a:gd name="T3" fmla="*/ 226 h 460"/>
              <a:gd name="T4" fmla="*/ 54 w 414"/>
              <a:gd name="T5" fmla="*/ 0 h 460"/>
              <a:gd name="T6" fmla="*/ 63 w 414"/>
              <a:gd name="T7" fmla="*/ 9 h 460"/>
              <a:gd name="T8" fmla="*/ 63 w 414"/>
              <a:gd name="T9" fmla="*/ 45 h 460"/>
              <a:gd name="T10" fmla="*/ 252 w 414"/>
              <a:gd name="T11" fmla="*/ 27 h 460"/>
              <a:gd name="T12" fmla="*/ 270 w 414"/>
              <a:gd name="T13" fmla="*/ 27 h 460"/>
              <a:gd name="T14" fmla="*/ 270 w 414"/>
              <a:gd name="T15" fmla="*/ 72 h 460"/>
              <a:gd name="T16" fmla="*/ 288 w 414"/>
              <a:gd name="T17" fmla="*/ 99 h 460"/>
              <a:gd name="T18" fmla="*/ 414 w 414"/>
              <a:gd name="T19" fmla="*/ 109 h 460"/>
              <a:gd name="T20" fmla="*/ 414 w 414"/>
              <a:gd name="T21" fmla="*/ 271 h 460"/>
              <a:gd name="T22" fmla="*/ 171 w 414"/>
              <a:gd name="T23" fmla="*/ 280 h 460"/>
              <a:gd name="T24" fmla="*/ 171 w 414"/>
              <a:gd name="T25" fmla="*/ 460 h 460"/>
              <a:gd name="T26" fmla="*/ 81 w 414"/>
              <a:gd name="T27" fmla="*/ 451 h 460"/>
              <a:gd name="T28" fmla="*/ 18 w 414"/>
              <a:gd name="T29" fmla="*/ 352 h 460"/>
              <a:gd name="T30" fmla="*/ 0 w 414"/>
              <a:gd name="T31" fmla="*/ 244 h 46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14"/>
              <a:gd name="T49" fmla="*/ 0 h 460"/>
              <a:gd name="T50" fmla="*/ 414 w 414"/>
              <a:gd name="T51" fmla="*/ 460 h 46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14" h="460">
                <a:moveTo>
                  <a:pt x="0" y="244"/>
                </a:moveTo>
                <a:lnTo>
                  <a:pt x="27" y="226"/>
                </a:lnTo>
                <a:lnTo>
                  <a:pt x="54" y="0"/>
                </a:lnTo>
                <a:lnTo>
                  <a:pt x="63" y="9"/>
                </a:lnTo>
                <a:lnTo>
                  <a:pt x="63" y="45"/>
                </a:lnTo>
                <a:lnTo>
                  <a:pt x="252" y="27"/>
                </a:lnTo>
                <a:lnTo>
                  <a:pt x="270" y="27"/>
                </a:lnTo>
                <a:lnTo>
                  <a:pt x="270" y="72"/>
                </a:lnTo>
                <a:lnTo>
                  <a:pt x="288" y="99"/>
                </a:lnTo>
                <a:lnTo>
                  <a:pt x="414" y="109"/>
                </a:lnTo>
                <a:lnTo>
                  <a:pt x="414" y="271"/>
                </a:lnTo>
                <a:lnTo>
                  <a:pt x="171" y="280"/>
                </a:lnTo>
                <a:lnTo>
                  <a:pt x="171" y="460"/>
                </a:lnTo>
                <a:lnTo>
                  <a:pt x="81" y="451"/>
                </a:lnTo>
                <a:lnTo>
                  <a:pt x="18" y="352"/>
                </a:lnTo>
                <a:lnTo>
                  <a:pt x="0" y="244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1" name="Freeform 52"/>
          <p:cNvSpPr>
            <a:spLocks/>
          </p:cNvSpPr>
          <p:nvPr/>
        </p:nvSpPr>
        <p:spPr bwMode="auto">
          <a:xfrm>
            <a:off x="3622675" y="7754938"/>
            <a:ext cx="765175" cy="479425"/>
          </a:xfrm>
          <a:custGeom>
            <a:avLst/>
            <a:gdLst>
              <a:gd name="T0" fmla="*/ 0 w 459"/>
              <a:gd name="T1" fmla="*/ 90 h 288"/>
              <a:gd name="T2" fmla="*/ 18 w 459"/>
              <a:gd name="T3" fmla="*/ 90 h 288"/>
              <a:gd name="T4" fmla="*/ 45 w 459"/>
              <a:gd name="T5" fmla="*/ 45 h 288"/>
              <a:gd name="T6" fmla="*/ 81 w 459"/>
              <a:gd name="T7" fmla="*/ 36 h 288"/>
              <a:gd name="T8" fmla="*/ 90 w 459"/>
              <a:gd name="T9" fmla="*/ 45 h 288"/>
              <a:gd name="T10" fmla="*/ 135 w 459"/>
              <a:gd name="T11" fmla="*/ 0 h 288"/>
              <a:gd name="T12" fmla="*/ 135 w 459"/>
              <a:gd name="T13" fmla="*/ 18 h 288"/>
              <a:gd name="T14" fmla="*/ 261 w 459"/>
              <a:gd name="T15" fmla="*/ 63 h 288"/>
              <a:gd name="T16" fmla="*/ 261 w 459"/>
              <a:gd name="T17" fmla="*/ 99 h 288"/>
              <a:gd name="T18" fmla="*/ 288 w 459"/>
              <a:gd name="T19" fmla="*/ 135 h 288"/>
              <a:gd name="T20" fmla="*/ 441 w 459"/>
              <a:gd name="T21" fmla="*/ 171 h 288"/>
              <a:gd name="T22" fmla="*/ 459 w 459"/>
              <a:gd name="T23" fmla="*/ 288 h 288"/>
              <a:gd name="T24" fmla="*/ 369 w 459"/>
              <a:gd name="T25" fmla="*/ 279 h 288"/>
              <a:gd name="T26" fmla="*/ 0 w 459"/>
              <a:gd name="T27" fmla="*/ 261 h 288"/>
              <a:gd name="T28" fmla="*/ 0 w 459"/>
              <a:gd name="T29" fmla="*/ 90 h 28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59"/>
              <a:gd name="T46" fmla="*/ 0 h 288"/>
              <a:gd name="T47" fmla="*/ 459 w 459"/>
              <a:gd name="T48" fmla="*/ 288 h 28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59" h="288">
                <a:moveTo>
                  <a:pt x="0" y="90"/>
                </a:moveTo>
                <a:lnTo>
                  <a:pt x="18" y="90"/>
                </a:lnTo>
                <a:lnTo>
                  <a:pt x="45" y="45"/>
                </a:lnTo>
                <a:lnTo>
                  <a:pt x="81" y="36"/>
                </a:lnTo>
                <a:lnTo>
                  <a:pt x="90" y="45"/>
                </a:lnTo>
                <a:lnTo>
                  <a:pt x="135" y="0"/>
                </a:lnTo>
                <a:lnTo>
                  <a:pt x="135" y="18"/>
                </a:lnTo>
                <a:lnTo>
                  <a:pt x="261" y="63"/>
                </a:lnTo>
                <a:lnTo>
                  <a:pt x="261" y="99"/>
                </a:lnTo>
                <a:lnTo>
                  <a:pt x="288" y="135"/>
                </a:lnTo>
                <a:lnTo>
                  <a:pt x="441" y="171"/>
                </a:lnTo>
                <a:lnTo>
                  <a:pt x="459" y="288"/>
                </a:lnTo>
                <a:lnTo>
                  <a:pt x="369" y="279"/>
                </a:lnTo>
                <a:lnTo>
                  <a:pt x="0" y="261"/>
                </a:lnTo>
                <a:lnTo>
                  <a:pt x="0" y="90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2" name="Freeform 53"/>
          <p:cNvSpPr>
            <a:spLocks/>
          </p:cNvSpPr>
          <p:nvPr/>
        </p:nvSpPr>
        <p:spPr bwMode="auto">
          <a:xfrm>
            <a:off x="5786438" y="4724400"/>
            <a:ext cx="633412" cy="857250"/>
          </a:xfrm>
          <a:custGeom>
            <a:avLst/>
            <a:gdLst>
              <a:gd name="T0" fmla="*/ 0 w 379"/>
              <a:gd name="T1" fmla="*/ 118 h 515"/>
              <a:gd name="T2" fmla="*/ 27 w 379"/>
              <a:gd name="T3" fmla="*/ 163 h 515"/>
              <a:gd name="T4" fmla="*/ 18 w 379"/>
              <a:gd name="T5" fmla="*/ 226 h 515"/>
              <a:gd name="T6" fmla="*/ 72 w 379"/>
              <a:gd name="T7" fmla="*/ 271 h 515"/>
              <a:gd name="T8" fmla="*/ 108 w 379"/>
              <a:gd name="T9" fmla="*/ 370 h 515"/>
              <a:gd name="T10" fmla="*/ 162 w 379"/>
              <a:gd name="T11" fmla="*/ 515 h 515"/>
              <a:gd name="T12" fmla="*/ 324 w 379"/>
              <a:gd name="T13" fmla="*/ 379 h 515"/>
              <a:gd name="T14" fmla="*/ 361 w 379"/>
              <a:gd name="T15" fmla="*/ 379 h 515"/>
              <a:gd name="T16" fmla="*/ 379 w 379"/>
              <a:gd name="T17" fmla="*/ 280 h 515"/>
              <a:gd name="T18" fmla="*/ 306 w 379"/>
              <a:gd name="T19" fmla="*/ 127 h 515"/>
              <a:gd name="T20" fmla="*/ 225 w 379"/>
              <a:gd name="T21" fmla="*/ 54 h 515"/>
              <a:gd name="T22" fmla="*/ 135 w 379"/>
              <a:gd name="T23" fmla="*/ 0 h 515"/>
              <a:gd name="T24" fmla="*/ 0 w 379"/>
              <a:gd name="T25" fmla="*/ 118 h 51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79"/>
              <a:gd name="T40" fmla="*/ 0 h 515"/>
              <a:gd name="T41" fmla="*/ 379 w 379"/>
              <a:gd name="T42" fmla="*/ 515 h 51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79" h="515">
                <a:moveTo>
                  <a:pt x="0" y="118"/>
                </a:moveTo>
                <a:lnTo>
                  <a:pt x="27" y="163"/>
                </a:lnTo>
                <a:lnTo>
                  <a:pt x="18" y="226"/>
                </a:lnTo>
                <a:lnTo>
                  <a:pt x="72" y="271"/>
                </a:lnTo>
                <a:lnTo>
                  <a:pt x="108" y="370"/>
                </a:lnTo>
                <a:lnTo>
                  <a:pt x="162" y="515"/>
                </a:lnTo>
                <a:lnTo>
                  <a:pt x="324" y="379"/>
                </a:lnTo>
                <a:lnTo>
                  <a:pt x="361" y="379"/>
                </a:lnTo>
                <a:lnTo>
                  <a:pt x="379" y="280"/>
                </a:lnTo>
                <a:lnTo>
                  <a:pt x="306" y="127"/>
                </a:lnTo>
                <a:lnTo>
                  <a:pt x="225" y="54"/>
                </a:lnTo>
                <a:lnTo>
                  <a:pt x="135" y="0"/>
                </a:lnTo>
                <a:lnTo>
                  <a:pt x="0" y="118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3" name="Freeform 54"/>
          <p:cNvSpPr>
            <a:spLocks/>
          </p:cNvSpPr>
          <p:nvPr/>
        </p:nvSpPr>
        <p:spPr bwMode="auto">
          <a:xfrm>
            <a:off x="3462338" y="1898650"/>
            <a:ext cx="822325" cy="604838"/>
          </a:xfrm>
          <a:custGeom>
            <a:avLst/>
            <a:gdLst>
              <a:gd name="T0" fmla="*/ 0 w 518"/>
              <a:gd name="T1" fmla="*/ 171 h 381"/>
              <a:gd name="T2" fmla="*/ 39 w 518"/>
              <a:gd name="T3" fmla="*/ 84 h 381"/>
              <a:gd name="T4" fmla="*/ 108 w 518"/>
              <a:gd name="T5" fmla="*/ 87 h 381"/>
              <a:gd name="T6" fmla="*/ 120 w 518"/>
              <a:gd name="T7" fmla="*/ 111 h 381"/>
              <a:gd name="T8" fmla="*/ 294 w 518"/>
              <a:gd name="T9" fmla="*/ 0 h 381"/>
              <a:gd name="T10" fmla="*/ 357 w 518"/>
              <a:gd name="T11" fmla="*/ 106 h 381"/>
              <a:gd name="T12" fmla="*/ 367 w 518"/>
              <a:gd name="T13" fmla="*/ 164 h 381"/>
              <a:gd name="T14" fmla="*/ 490 w 518"/>
              <a:gd name="T15" fmla="*/ 315 h 381"/>
              <a:gd name="T16" fmla="*/ 518 w 518"/>
              <a:gd name="T17" fmla="*/ 381 h 381"/>
              <a:gd name="T18" fmla="*/ 442 w 518"/>
              <a:gd name="T19" fmla="*/ 372 h 381"/>
              <a:gd name="T20" fmla="*/ 310 w 518"/>
              <a:gd name="T21" fmla="*/ 372 h 381"/>
              <a:gd name="T22" fmla="*/ 235 w 518"/>
              <a:gd name="T23" fmla="*/ 353 h 381"/>
              <a:gd name="T24" fmla="*/ 114 w 518"/>
              <a:gd name="T25" fmla="*/ 309 h 381"/>
              <a:gd name="T26" fmla="*/ 87 w 518"/>
              <a:gd name="T27" fmla="*/ 234 h 381"/>
              <a:gd name="T28" fmla="*/ 27 w 518"/>
              <a:gd name="T29" fmla="*/ 173 h 38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18"/>
              <a:gd name="T46" fmla="*/ 0 h 381"/>
              <a:gd name="T47" fmla="*/ 518 w 518"/>
              <a:gd name="T48" fmla="*/ 381 h 38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18" h="381">
                <a:moveTo>
                  <a:pt x="0" y="171"/>
                </a:moveTo>
                <a:lnTo>
                  <a:pt x="39" y="84"/>
                </a:lnTo>
                <a:lnTo>
                  <a:pt x="108" y="87"/>
                </a:lnTo>
                <a:lnTo>
                  <a:pt x="120" y="111"/>
                </a:lnTo>
                <a:lnTo>
                  <a:pt x="294" y="0"/>
                </a:lnTo>
                <a:lnTo>
                  <a:pt x="357" y="106"/>
                </a:lnTo>
                <a:lnTo>
                  <a:pt x="367" y="164"/>
                </a:lnTo>
                <a:lnTo>
                  <a:pt x="490" y="315"/>
                </a:lnTo>
                <a:lnTo>
                  <a:pt x="518" y="381"/>
                </a:lnTo>
                <a:lnTo>
                  <a:pt x="442" y="372"/>
                </a:lnTo>
                <a:lnTo>
                  <a:pt x="310" y="372"/>
                </a:lnTo>
                <a:lnTo>
                  <a:pt x="235" y="353"/>
                </a:lnTo>
                <a:lnTo>
                  <a:pt x="114" y="309"/>
                </a:lnTo>
                <a:lnTo>
                  <a:pt x="87" y="234"/>
                </a:lnTo>
                <a:lnTo>
                  <a:pt x="27" y="173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4" name="Freeform 55"/>
          <p:cNvSpPr>
            <a:spLocks/>
          </p:cNvSpPr>
          <p:nvPr/>
        </p:nvSpPr>
        <p:spPr bwMode="auto">
          <a:xfrm>
            <a:off x="4208463" y="4349750"/>
            <a:ext cx="901700" cy="960438"/>
          </a:xfrm>
          <a:custGeom>
            <a:avLst/>
            <a:gdLst>
              <a:gd name="T0" fmla="*/ 0 w 541"/>
              <a:gd name="T1" fmla="*/ 352 h 577"/>
              <a:gd name="T2" fmla="*/ 18 w 541"/>
              <a:gd name="T3" fmla="*/ 334 h 577"/>
              <a:gd name="T4" fmla="*/ 63 w 541"/>
              <a:gd name="T5" fmla="*/ 334 h 577"/>
              <a:gd name="T6" fmla="*/ 45 w 541"/>
              <a:gd name="T7" fmla="*/ 307 h 577"/>
              <a:gd name="T8" fmla="*/ 45 w 541"/>
              <a:gd name="T9" fmla="*/ 289 h 577"/>
              <a:gd name="T10" fmla="*/ 136 w 541"/>
              <a:gd name="T11" fmla="*/ 207 h 577"/>
              <a:gd name="T12" fmla="*/ 117 w 541"/>
              <a:gd name="T13" fmla="*/ 180 h 577"/>
              <a:gd name="T14" fmla="*/ 163 w 541"/>
              <a:gd name="T15" fmla="*/ 108 h 577"/>
              <a:gd name="T16" fmla="*/ 217 w 541"/>
              <a:gd name="T17" fmla="*/ 72 h 577"/>
              <a:gd name="T18" fmla="*/ 190 w 541"/>
              <a:gd name="T19" fmla="*/ 36 h 577"/>
              <a:gd name="T20" fmla="*/ 217 w 541"/>
              <a:gd name="T21" fmla="*/ 0 h 577"/>
              <a:gd name="T22" fmla="*/ 235 w 541"/>
              <a:gd name="T23" fmla="*/ 18 h 577"/>
              <a:gd name="T24" fmla="*/ 280 w 541"/>
              <a:gd name="T25" fmla="*/ 18 h 577"/>
              <a:gd name="T26" fmla="*/ 424 w 541"/>
              <a:gd name="T27" fmla="*/ 36 h 577"/>
              <a:gd name="T28" fmla="*/ 487 w 541"/>
              <a:gd name="T29" fmla="*/ 180 h 577"/>
              <a:gd name="T30" fmla="*/ 541 w 541"/>
              <a:gd name="T31" fmla="*/ 252 h 577"/>
              <a:gd name="T32" fmla="*/ 523 w 541"/>
              <a:gd name="T33" fmla="*/ 307 h 577"/>
              <a:gd name="T34" fmla="*/ 478 w 541"/>
              <a:gd name="T35" fmla="*/ 289 h 577"/>
              <a:gd name="T36" fmla="*/ 406 w 541"/>
              <a:gd name="T37" fmla="*/ 352 h 577"/>
              <a:gd name="T38" fmla="*/ 397 w 541"/>
              <a:gd name="T39" fmla="*/ 433 h 577"/>
              <a:gd name="T40" fmla="*/ 343 w 541"/>
              <a:gd name="T41" fmla="*/ 514 h 577"/>
              <a:gd name="T42" fmla="*/ 352 w 541"/>
              <a:gd name="T43" fmla="*/ 559 h 577"/>
              <a:gd name="T44" fmla="*/ 334 w 541"/>
              <a:gd name="T45" fmla="*/ 577 h 577"/>
              <a:gd name="T46" fmla="*/ 271 w 541"/>
              <a:gd name="T47" fmla="*/ 568 h 577"/>
              <a:gd name="T48" fmla="*/ 235 w 541"/>
              <a:gd name="T49" fmla="*/ 541 h 577"/>
              <a:gd name="T50" fmla="*/ 253 w 541"/>
              <a:gd name="T51" fmla="*/ 442 h 577"/>
              <a:gd name="T52" fmla="*/ 154 w 541"/>
              <a:gd name="T53" fmla="*/ 388 h 577"/>
              <a:gd name="T54" fmla="*/ 63 w 541"/>
              <a:gd name="T55" fmla="*/ 388 h 577"/>
              <a:gd name="T56" fmla="*/ 0 w 541"/>
              <a:gd name="T57" fmla="*/ 352 h 57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41"/>
              <a:gd name="T88" fmla="*/ 0 h 577"/>
              <a:gd name="T89" fmla="*/ 541 w 541"/>
              <a:gd name="T90" fmla="*/ 577 h 57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41" h="577">
                <a:moveTo>
                  <a:pt x="0" y="352"/>
                </a:moveTo>
                <a:lnTo>
                  <a:pt x="18" y="334"/>
                </a:lnTo>
                <a:lnTo>
                  <a:pt x="63" y="334"/>
                </a:lnTo>
                <a:lnTo>
                  <a:pt x="45" y="307"/>
                </a:lnTo>
                <a:lnTo>
                  <a:pt x="45" y="289"/>
                </a:lnTo>
                <a:lnTo>
                  <a:pt x="136" y="207"/>
                </a:lnTo>
                <a:lnTo>
                  <a:pt x="117" y="180"/>
                </a:lnTo>
                <a:lnTo>
                  <a:pt x="163" y="108"/>
                </a:lnTo>
                <a:lnTo>
                  <a:pt x="217" y="72"/>
                </a:lnTo>
                <a:lnTo>
                  <a:pt x="190" y="36"/>
                </a:lnTo>
                <a:lnTo>
                  <a:pt x="217" y="0"/>
                </a:lnTo>
                <a:lnTo>
                  <a:pt x="235" y="18"/>
                </a:lnTo>
                <a:lnTo>
                  <a:pt x="280" y="18"/>
                </a:lnTo>
                <a:lnTo>
                  <a:pt x="424" y="36"/>
                </a:lnTo>
                <a:lnTo>
                  <a:pt x="487" y="180"/>
                </a:lnTo>
                <a:lnTo>
                  <a:pt x="541" y="252"/>
                </a:lnTo>
                <a:lnTo>
                  <a:pt x="523" y="307"/>
                </a:lnTo>
                <a:lnTo>
                  <a:pt x="478" y="289"/>
                </a:lnTo>
                <a:lnTo>
                  <a:pt x="406" y="352"/>
                </a:lnTo>
                <a:lnTo>
                  <a:pt x="397" y="433"/>
                </a:lnTo>
                <a:lnTo>
                  <a:pt x="343" y="514"/>
                </a:lnTo>
                <a:lnTo>
                  <a:pt x="352" y="559"/>
                </a:lnTo>
                <a:lnTo>
                  <a:pt x="334" y="577"/>
                </a:lnTo>
                <a:lnTo>
                  <a:pt x="271" y="568"/>
                </a:lnTo>
                <a:lnTo>
                  <a:pt x="235" y="541"/>
                </a:lnTo>
                <a:lnTo>
                  <a:pt x="253" y="442"/>
                </a:lnTo>
                <a:lnTo>
                  <a:pt x="154" y="388"/>
                </a:lnTo>
                <a:lnTo>
                  <a:pt x="63" y="388"/>
                </a:lnTo>
                <a:lnTo>
                  <a:pt x="0" y="352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5" name="Freeform 56"/>
          <p:cNvSpPr>
            <a:spLocks/>
          </p:cNvSpPr>
          <p:nvPr/>
        </p:nvSpPr>
        <p:spPr bwMode="auto">
          <a:xfrm>
            <a:off x="5110163" y="5310188"/>
            <a:ext cx="466725" cy="390525"/>
          </a:xfrm>
          <a:custGeom>
            <a:avLst/>
            <a:gdLst>
              <a:gd name="T0" fmla="*/ 0 w 280"/>
              <a:gd name="T1" fmla="*/ 9 h 235"/>
              <a:gd name="T2" fmla="*/ 54 w 280"/>
              <a:gd name="T3" fmla="*/ 0 h 235"/>
              <a:gd name="T4" fmla="*/ 144 w 280"/>
              <a:gd name="T5" fmla="*/ 9 h 235"/>
              <a:gd name="T6" fmla="*/ 208 w 280"/>
              <a:gd name="T7" fmla="*/ 63 h 235"/>
              <a:gd name="T8" fmla="*/ 226 w 280"/>
              <a:gd name="T9" fmla="*/ 117 h 235"/>
              <a:gd name="T10" fmla="*/ 280 w 280"/>
              <a:gd name="T11" fmla="*/ 181 h 235"/>
              <a:gd name="T12" fmla="*/ 235 w 280"/>
              <a:gd name="T13" fmla="*/ 235 h 235"/>
              <a:gd name="T14" fmla="*/ 72 w 280"/>
              <a:gd name="T15" fmla="*/ 217 h 235"/>
              <a:gd name="T16" fmla="*/ 0 w 280"/>
              <a:gd name="T17" fmla="*/ 9 h 2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0"/>
              <a:gd name="T28" fmla="*/ 0 h 235"/>
              <a:gd name="T29" fmla="*/ 280 w 280"/>
              <a:gd name="T30" fmla="*/ 235 h 23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0" h="235">
                <a:moveTo>
                  <a:pt x="0" y="9"/>
                </a:moveTo>
                <a:lnTo>
                  <a:pt x="54" y="0"/>
                </a:lnTo>
                <a:lnTo>
                  <a:pt x="144" y="9"/>
                </a:lnTo>
                <a:lnTo>
                  <a:pt x="208" y="63"/>
                </a:lnTo>
                <a:lnTo>
                  <a:pt x="226" y="117"/>
                </a:lnTo>
                <a:lnTo>
                  <a:pt x="280" y="181"/>
                </a:lnTo>
                <a:lnTo>
                  <a:pt x="235" y="235"/>
                </a:lnTo>
                <a:lnTo>
                  <a:pt x="72" y="217"/>
                </a:lnTo>
                <a:lnTo>
                  <a:pt x="0" y="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6" name="Freeform 57"/>
          <p:cNvSpPr>
            <a:spLocks/>
          </p:cNvSpPr>
          <p:nvPr/>
        </p:nvSpPr>
        <p:spPr bwMode="auto">
          <a:xfrm>
            <a:off x="1352550" y="765175"/>
            <a:ext cx="736600" cy="674688"/>
          </a:xfrm>
          <a:custGeom>
            <a:avLst/>
            <a:gdLst>
              <a:gd name="T0" fmla="*/ 0 w 442"/>
              <a:gd name="T1" fmla="*/ 18 h 406"/>
              <a:gd name="T2" fmla="*/ 9 w 442"/>
              <a:gd name="T3" fmla="*/ 171 h 406"/>
              <a:gd name="T4" fmla="*/ 181 w 442"/>
              <a:gd name="T5" fmla="*/ 171 h 406"/>
              <a:gd name="T6" fmla="*/ 217 w 442"/>
              <a:gd name="T7" fmla="*/ 189 h 406"/>
              <a:gd name="T8" fmla="*/ 253 w 442"/>
              <a:gd name="T9" fmla="*/ 189 h 406"/>
              <a:gd name="T10" fmla="*/ 316 w 442"/>
              <a:gd name="T11" fmla="*/ 351 h 406"/>
              <a:gd name="T12" fmla="*/ 370 w 442"/>
              <a:gd name="T13" fmla="*/ 378 h 406"/>
              <a:gd name="T14" fmla="*/ 361 w 442"/>
              <a:gd name="T15" fmla="*/ 406 h 406"/>
              <a:gd name="T16" fmla="*/ 406 w 442"/>
              <a:gd name="T17" fmla="*/ 360 h 406"/>
              <a:gd name="T18" fmla="*/ 442 w 442"/>
              <a:gd name="T19" fmla="*/ 279 h 406"/>
              <a:gd name="T20" fmla="*/ 442 w 442"/>
              <a:gd name="T21" fmla="*/ 216 h 406"/>
              <a:gd name="T22" fmla="*/ 406 w 442"/>
              <a:gd name="T23" fmla="*/ 216 h 406"/>
              <a:gd name="T24" fmla="*/ 388 w 442"/>
              <a:gd name="T25" fmla="*/ 171 h 406"/>
              <a:gd name="T26" fmla="*/ 424 w 442"/>
              <a:gd name="T27" fmla="*/ 126 h 406"/>
              <a:gd name="T28" fmla="*/ 406 w 442"/>
              <a:gd name="T29" fmla="*/ 99 h 406"/>
              <a:gd name="T30" fmla="*/ 370 w 442"/>
              <a:gd name="T31" fmla="*/ 81 h 406"/>
              <a:gd name="T32" fmla="*/ 397 w 442"/>
              <a:gd name="T33" fmla="*/ 18 h 406"/>
              <a:gd name="T34" fmla="*/ 253 w 442"/>
              <a:gd name="T35" fmla="*/ 0 h 406"/>
              <a:gd name="T36" fmla="*/ 0 w 442"/>
              <a:gd name="T37" fmla="*/ 18 h 40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2"/>
              <a:gd name="T58" fmla="*/ 0 h 406"/>
              <a:gd name="T59" fmla="*/ 442 w 442"/>
              <a:gd name="T60" fmla="*/ 406 h 40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2" h="406">
                <a:moveTo>
                  <a:pt x="0" y="18"/>
                </a:moveTo>
                <a:lnTo>
                  <a:pt x="9" y="171"/>
                </a:lnTo>
                <a:lnTo>
                  <a:pt x="181" y="171"/>
                </a:lnTo>
                <a:lnTo>
                  <a:pt x="217" y="189"/>
                </a:lnTo>
                <a:lnTo>
                  <a:pt x="253" y="189"/>
                </a:lnTo>
                <a:lnTo>
                  <a:pt x="316" y="351"/>
                </a:lnTo>
                <a:lnTo>
                  <a:pt x="370" y="378"/>
                </a:lnTo>
                <a:lnTo>
                  <a:pt x="361" y="406"/>
                </a:lnTo>
                <a:lnTo>
                  <a:pt x="406" y="360"/>
                </a:lnTo>
                <a:lnTo>
                  <a:pt x="442" y="279"/>
                </a:lnTo>
                <a:lnTo>
                  <a:pt x="442" y="216"/>
                </a:lnTo>
                <a:lnTo>
                  <a:pt x="406" y="216"/>
                </a:lnTo>
                <a:lnTo>
                  <a:pt x="388" y="171"/>
                </a:lnTo>
                <a:lnTo>
                  <a:pt x="424" y="126"/>
                </a:lnTo>
                <a:lnTo>
                  <a:pt x="406" y="99"/>
                </a:lnTo>
                <a:lnTo>
                  <a:pt x="370" y="81"/>
                </a:lnTo>
                <a:lnTo>
                  <a:pt x="397" y="18"/>
                </a:lnTo>
                <a:lnTo>
                  <a:pt x="253" y="0"/>
                </a:lnTo>
                <a:lnTo>
                  <a:pt x="0" y="18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7" name="Freeform 58"/>
          <p:cNvSpPr>
            <a:spLocks/>
          </p:cNvSpPr>
          <p:nvPr/>
        </p:nvSpPr>
        <p:spPr bwMode="auto">
          <a:xfrm>
            <a:off x="1352550" y="3255963"/>
            <a:ext cx="361950" cy="511175"/>
          </a:xfrm>
          <a:custGeom>
            <a:avLst/>
            <a:gdLst>
              <a:gd name="T0" fmla="*/ 0 w 217"/>
              <a:gd name="T1" fmla="*/ 90 h 307"/>
              <a:gd name="T2" fmla="*/ 9 w 217"/>
              <a:gd name="T3" fmla="*/ 154 h 307"/>
              <a:gd name="T4" fmla="*/ 63 w 217"/>
              <a:gd name="T5" fmla="*/ 199 h 307"/>
              <a:gd name="T6" fmla="*/ 118 w 217"/>
              <a:gd name="T7" fmla="*/ 307 h 307"/>
              <a:gd name="T8" fmla="*/ 172 w 217"/>
              <a:gd name="T9" fmla="*/ 307 h 307"/>
              <a:gd name="T10" fmla="*/ 217 w 217"/>
              <a:gd name="T11" fmla="*/ 199 h 307"/>
              <a:gd name="T12" fmla="*/ 208 w 217"/>
              <a:gd name="T13" fmla="*/ 163 h 307"/>
              <a:gd name="T14" fmla="*/ 208 w 217"/>
              <a:gd name="T15" fmla="*/ 72 h 307"/>
              <a:gd name="T16" fmla="*/ 172 w 217"/>
              <a:gd name="T17" fmla="*/ 54 h 307"/>
              <a:gd name="T18" fmla="*/ 163 w 217"/>
              <a:gd name="T19" fmla="*/ 0 h 307"/>
              <a:gd name="T20" fmla="*/ 27 w 217"/>
              <a:gd name="T21" fmla="*/ 36 h 307"/>
              <a:gd name="T22" fmla="*/ 0 w 217"/>
              <a:gd name="T23" fmla="*/ 90 h 30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7"/>
              <a:gd name="T37" fmla="*/ 0 h 307"/>
              <a:gd name="T38" fmla="*/ 217 w 217"/>
              <a:gd name="T39" fmla="*/ 307 h 30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7" h="307">
                <a:moveTo>
                  <a:pt x="0" y="90"/>
                </a:moveTo>
                <a:lnTo>
                  <a:pt x="9" y="154"/>
                </a:lnTo>
                <a:lnTo>
                  <a:pt x="63" y="199"/>
                </a:lnTo>
                <a:lnTo>
                  <a:pt x="118" y="307"/>
                </a:lnTo>
                <a:lnTo>
                  <a:pt x="172" y="307"/>
                </a:lnTo>
                <a:lnTo>
                  <a:pt x="217" y="199"/>
                </a:lnTo>
                <a:lnTo>
                  <a:pt x="208" y="163"/>
                </a:lnTo>
                <a:lnTo>
                  <a:pt x="208" y="72"/>
                </a:lnTo>
                <a:lnTo>
                  <a:pt x="172" y="54"/>
                </a:lnTo>
                <a:lnTo>
                  <a:pt x="163" y="0"/>
                </a:lnTo>
                <a:lnTo>
                  <a:pt x="27" y="36"/>
                </a:lnTo>
                <a:lnTo>
                  <a:pt x="0" y="90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8" name="Freeform 59"/>
          <p:cNvSpPr>
            <a:spLocks/>
          </p:cNvSpPr>
          <p:nvPr/>
        </p:nvSpPr>
        <p:spPr bwMode="auto">
          <a:xfrm>
            <a:off x="228600" y="1536700"/>
            <a:ext cx="615950" cy="839788"/>
          </a:xfrm>
          <a:custGeom>
            <a:avLst/>
            <a:gdLst>
              <a:gd name="T0" fmla="*/ 0 w 370"/>
              <a:gd name="T1" fmla="*/ 306 h 505"/>
              <a:gd name="T2" fmla="*/ 36 w 370"/>
              <a:gd name="T3" fmla="*/ 496 h 505"/>
              <a:gd name="T4" fmla="*/ 171 w 370"/>
              <a:gd name="T5" fmla="*/ 505 h 505"/>
              <a:gd name="T6" fmla="*/ 181 w 370"/>
              <a:gd name="T7" fmla="*/ 478 h 505"/>
              <a:gd name="T8" fmla="*/ 253 w 370"/>
              <a:gd name="T9" fmla="*/ 478 h 505"/>
              <a:gd name="T10" fmla="*/ 280 w 370"/>
              <a:gd name="T11" fmla="*/ 487 h 505"/>
              <a:gd name="T12" fmla="*/ 280 w 370"/>
              <a:gd name="T13" fmla="*/ 478 h 505"/>
              <a:gd name="T14" fmla="*/ 343 w 370"/>
              <a:gd name="T15" fmla="*/ 478 h 505"/>
              <a:gd name="T16" fmla="*/ 370 w 370"/>
              <a:gd name="T17" fmla="*/ 189 h 505"/>
              <a:gd name="T18" fmla="*/ 370 w 370"/>
              <a:gd name="T19" fmla="*/ 171 h 505"/>
              <a:gd name="T20" fmla="*/ 289 w 370"/>
              <a:gd name="T21" fmla="*/ 162 h 505"/>
              <a:gd name="T22" fmla="*/ 307 w 370"/>
              <a:gd name="T23" fmla="*/ 36 h 505"/>
              <a:gd name="T24" fmla="*/ 298 w 370"/>
              <a:gd name="T25" fmla="*/ 0 h 505"/>
              <a:gd name="T26" fmla="*/ 289 w 370"/>
              <a:gd name="T27" fmla="*/ 9 h 505"/>
              <a:gd name="T28" fmla="*/ 226 w 370"/>
              <a:gd name="T29" fmla="*/ 144 h 505"/>
              <a:gd name="T30" fmla="*/ 99 w 370"/>
              <a:gd name="T31" fmla="*/ 216 h 505"/>
              <a:gd name="T32" fmla="*/ 54 w 370"/>
              <a:gd name="T33" fmla="*/ 306 h 505"/>
              <a:gd name="T34" fmla="*/ 0 w 370"/>
              <a:gd name="T35" fmla="*/ 306 h 50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70"/>
              <a:gd name="T55" fmla="*/ 0 h 505"/>
              <a:gd name="T56" fmla="*/ 370 w 370"/>
              <a:gd name="T57" fmla="*/ 505 h 50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70" h="505">
                <a:moveTo>
                  <a:pt x="0" y="306"/>
                </a:moveTo>
                <a:lnTo>
                  <a:pt x="36" y="496"/>
                </a:lnTo>
                <a:lnTo>
                  <a:pt x="171" y="505"/>
                </a:lnTo>
                <a:lnTo>
                  <a:pt x="181" y="478"/>
                </a:lnTo>
                <a:lnTo>
                  <a:pt x="253" y="478"/>
                </a:lnTo>
                <a:lnTo>
                  <a:pt x="280" y="487"/>
                </a:lnTo>
                <a:lnTo>
                  <a:pt x="280" y="478"/>
                </a:lnTo>
                <a:lnTo>
                  <a:pt x="343" y="478"/>
                </a:lnTo>
                <a:lnTo>
                  <a:pt x="370" y="189"/>
                </a:lnTo>
                <a:lnTo>
                  <a:pt x="370" y="171"/>
                </a:lnTo>
                <a:lnTo>
                  <a:pt x="289" y="162"/>
                </a:lnTo>
                <a:lnTo>
                  <a:pt x="307" y="36"/>
                </a:lnTo>
                <a:lnTo>
                  <a:pt x="298" y="0"/>
                </a:lnTo>
                <a:lnTo>
                  <a:pt x="289" y="9"/>
                </a:lnTo>
                <a:lnTo>
                  <a:pt x="226" y="144"/>
                </a:lnTo>
                <a:lnTo>
                  <a:pt x="99" y="216"/>
                </a:lnTo>
                <a:lnTo>
                  <a:pt x="54" y="306"/>
                </a:lnTo>
                <a:lnTo>
                  <a:pt x="0" y="306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9" name="Freeform 60"/>
          <p:cNvSpPr>
            <a:spLocks/>
          </p:cNvSpPr>
          <p:nvPr/>
        </p:nvSpPr>
        <p:spPr bwMode="auto">
          <a:xfrm>
            <a:off x="1863725" y="1905000"/>
            <a:ext cx="450850" cy="466725"/>
          </a:xfrm>
          <a:custGeom>
            <a:avLst/>
            <a:gdLst>
              <a:gd name="T0" fmla="*/ 0 w 270"/>
              <a:gd name="T1" fmla="*/ 0 h 280"/>
              <a:gd name="T2" fmla="*/ 9 w 270"/>
              <a:gd name="T3" fmla="*/ 163 h 280"/>
              <a:gd name="T4" fmla="*/ 18 w 270"/>
              <a:gd name="T5" fmla="*/ 226 h 280"/>
              <a:gd name="T6" fmla="*/ 144 w 270"/>
              <a:gd name="T7" fmla="*/ 280 h 280"/>
              <a:gd name="T8" fmla="*/ 135 w 270"/>
              <a:gd name="T9" fmla="*/ 235 h 280"/>
              <a:gd name="T10" fmla="*/ 162 w 270"/>
              <a:gd name="T11" fmla="*/ 190 h 280"/>
              <a:gd name="T12" fmla="*/ 171 w 270"/>
              <a:gd name="T13" fmla="*/ 145 h 280"/>
              <a:gd name="T14" fmla="*/ 261 w 270"/>
              <a:gd name="T15" fmla="*/ 81 h 280"/>
              <a:gd name="T16" fmla="*/ 270 w 270"/>
              <a:gd name="T17" fmla="*/ 36 h 280"/>
              <a:gd name="T18" fmla="*/ 252 w 270"/>
              <a:gd name="T19" fmla="*/ 0 h 280"/>
              <a:gd name="T20" fmla="*/ 0 w 270"/>
              <a:gd name="T21" fmla="*/ 0 h 2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70"/>
              <a:gd name="T34" fmla="*/ 0 h 280"/>
              <a:gd name="T35" fmla="*/ 270 w 270"/>
              <a:gd name="T36" fmla="*/ 280 h 2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70" h="280">
                <a:moveTo>
                  <a:pt x="0" y="0"/>
                </a:moveTo>
                <a:lnTo>
                  <a:pt x="9" y="163"/>
                </a:lnTo>
                <a:lnTo>
                  <a:pt x="18" y="226"/>
                </a:lnTo>
                <a:lnTo>
                  <a:pt x="144" y="280"/>
                </a:lnTo>
                <a:lnTo>
                  <a:pt x="135" y="235"/>
                </a:lnTo>
                <a:lnTo>
                  <a:pt x="162" y="190"/>
                </a:lnTo>
                <a:lnTo>
                  <a:pt x="171" y="145"/>
                </a:lnTo>
                <a:lnTo>
                  <a:pt x="261" y="81"/>
                </a:lnTo>
                <a:lnTo>
                  <a:pt x="270" y="36"/>
                </a:lnTo>
                <a:lnTo>
                  <a:pt x="252" y="0"/>
                </a:lnTo>
                <a:lnTo>
                  <a:pt x="0" y="0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0" name="Freeform 61"/>
          <p:cNvSpPr>
            <a:spLocks/>
          </p:cNvSpPr>
          <p:nvPr/>
        </p:nvSpPr>
        <p:spPr bwMode="auto">
          <a:xfrm>
            <a:off x="3081338" y="1546225"/>
            <a:ext cx="466725" cy="479425"/>
          </a:xfrm>
          <a:custGeom>
            <a:avLst/>
            <a:gdLst>
              <a:gd name="T0" fmla="*/ 0 w 280"/>
              <a:gd name="T1" fmla="*/ 63 h 288"/>
              <a:gd name="T2" fmla="*/ 9 w 280"/>
              <a:gd name="T3" fmla="*/ 225 h 288"/>
              <a:gd name="T4" fmla="*/ 81 w 280"/>
              <a:gd name="T5" fmla="*/ 279 h 288"/>
              <a:gd name="T6" fmla="*/ 198 w 280"/>
              <a:gd name="T7" fmla="*/ 288 h 288"/>
              <a:gd name="T8" fmla="*/ 235 w 280"/>
              <a:gd name="T9" fmla="*/ 261 h 288"/>
              <a:gd name="T10" fmla="*/ 262 w 280"/>
              <a:gd name="T11" fmla="*/ 243 h 288"/>
              <a:gd name="T12" fmla="*/ 253 w 280"/>
              <a:gd name="T13" fmla="*/ 171 h 288"/>
              <a:gd name="T14" fmla="*/ 280 w 280"/>
              <a:gd name="T15" fmla="*/ 27 h 288"/>
              <a:gd name="T16" fmla="*/ 235 w 280"/>
              <a:gd name="T17" fmla="*/ 0 h 288"/>
              <a:gd name="T18" fmla="*/ 171 w 280"/>
              <a:gd name="T19" fmla="*/ 54 h 288"/>
              <a:gd name="T20" fmla="*/ 0 w 280"/>
              <a:gd name="T21" fmla="*/ 63 h 28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0"/>
              <a:gd name="T34" fmla="*/ 0 h 288"/>
              <a:gd name="T35" fmla="*/ 280 w 280"/>
              <a:gd name="T36" fmla="*/ 288 h 28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0" h="288">
                <a:moveTo>
                  <a:pt x="0" y="63"/>
                </a:moveTo>
                <a:lnTo>
                  <a:pt x="9" y="225"/>
                </a:lnTo>
                <a:lnTo>
                  <a:pt x="81" y="279"/>
                </a:lnTo>
                <a:lnTo>
                  <a:pt x="198" y="288"/>
                </a:lnTo>
                <a:lnTo>
                  <a:pt x="235" y="261"/>
                </a:lnTo>
                <a:lnTo>
                  <a:pt x="262" y="243"/>
                </a:lnTo>
                <a:lnTo>
                  <a:pt x="253" y="171"/>
                </a:lnTo>
                <a:lnTo>
                  <a:pt x="280" y="27"/>
                </a:lnTo>
                <a:lnTo>
                  <a:pt x="235" y="0"/>
                </a:lnTo>
                <a:lnTo>
                  <a:pt x="171" y="54"/>
                </a:lnTo>
                <a:lnTo>
                  <a:pt x="0" y="63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1" name="Freeform 62"/>
          <p:cNvSpPr>
            <a:spLocks/>
          </p:cNvSpPr>
          <p:nvPr/>
        </p:nvSpPr>
        <p:spPr bwMode="auto">
          <a:xfrm>
            <a:off x="1082675" y="2162175"/>
            <a:ext cx="1020763" cy="1152525"/>
          </a:xfrm>
          <a:custGeom>
            <a:avLst/>
            <a:gdLst>
              <a:gd name="T0" fmla="*/ 0 w 613"/>
              <a:gd name="T1" fmla="*/ 694 h 694"/>
              <a:gd name="T2" fmla="*/ 9 w 613"/>
              <a:gd name="T3" fmla="*/ 640 h 694"/>
              <a:gd name="T4" fmla="*/ 72 w 613"/>
              <a:gd name="T5" fmla="*/ 595 h 694"/>
              <a:gd name="T6" fmla="*/ 153 w 613"/>
              <a:gd name="T7" fmla="*/ 559 h 694"/>
              <a:gd name="T8" fmla="*/ 216 w 613"/>
              <a:gd name="T9" fmla="*/ 460 h 694"/>
              <a:gd name="T10" fmla="*/ 307 w 613"/>
              <a:gd name="T11" fmla="*/ 370 h 694"/>
              <a:gd name="T12" fmla="*/ 316 w 613"/>
              <a:gd name="T13" fmla="*/ 297 h 694"/>
              <a:gd name="T14" fmla="*/ 361 w 613"/>
              <a:gd name="T15" fmla="*/ 234 h 694"/>
              <a:gd name="T16" fmla="*/ 343 w 613"/>
              <a:gd name="T17" fmla="*/ 117 h 694"/>
              <a:gd name="T18" fmla="*/ 343 w 613"/>
              <a:gd name="T19" fmla="*/ 90 h 694"/>
              <a:gd name="T20" fmla="*/ 424 w 613"/>
              <a:gd name="T21" fmla="*/ 0 h 694"/>
              <a:gd name="T22" fmla="*/ 478 w 613"/>
              <a:gd name="T23" fmla="*/ 9 h 694"/>
              <a:gd name="T24" fmla="*/ 487 w 613"/>
              <a:gd name="T25" fmla="*/ 72 h 694"/>
              <a:gd name="T26" fmla="*/ 613 w 613"/>
              <a:gd name="T27" fmla="*/ 126 h 694"/>
              <a:gd name="T28" fmla="*/ 550 w 613"/>
              <a:gd name="T29" fmla="*/ 162 h 694"/>
              <a:gd name="T30" fmla="*/ 541 w 613"/>
              <a:gd name="T31" fmla="*/ 189 h 694"/>
              <a:gd name="T32" fmla="*/ 505 w 613"/>
              <a:gd name="T33" fmla="*/ 180 h 694"/>
              <a:gd name="T34" fmla="*/ 496 w 613"/>
              <a:gd name="T35" fmla="*/ 189 h 694"/>
              <a:gd name="T36" fmla="*/ 478 w 613"/>
              <a:gd name="T37" fmla="*/ 234 h 694"/>
              <a:gd name="T38" fmla="*/ 451 w 613"/>
              <a:gd name="T39" fmla="*/ 225 h 694"/>
              <a:gd name="T40" fmla="*/ 406 w 613"/>
              <a:gd name="T41" fmla="*/ 243 h 694"/>
              <a:gd name="T42" fmla="*/ 406 w 613"/>
              <a:gd name="T43" fmla="*/ 550 h 694"/>
              <a:gd name="T44" fmla="*/ 307 w 613"/>
              <a:gd name="T45" fmla="*/ 559 h 694"/>
              <a:gd name="T46" fmla="*/ 307 w 613"/>
              <a:gd name="T47" fmla="*/ 640 h 694"/>
              <a:gd name="T48" fmla="*/ 325 w 613"/>
              <a:gd name="T49" fmla="*/ 658 h 694"/>
              <a:gd name="T50" fmla="*/ 189 w 613"/>
              <a:gd name="T51" fmla="*/ 694 h 694"/>
              <a:gd name="T52" fmla="*/ 0 w 613"/>
              <a:gd name="T53" fmla="*/ 694 h 69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13"/>
              <a:gd name="T82" fmla="*/ 0 h 694"/>
              <a:gd name="T83" fmla="*/ 613 w 613"/>
              <a:gd name="T84" fmla="*/ 694 h 69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13" h="694">
                <a:moveTo>
                  <a:pt x="0" y="694"/>
                </a:moveTo>
                <a:lnTo>
                  <a:pt x="9" y="640"/>
                </a:lnTo>
                <a:lnTo>
                  <a:pt x="72" y="595"/>
                </a:lnTo>
                <a:lnTo>
                  <a:pt x="153" y="559"/>
                </a:lnTo>
                <a:lnTo>
                  <a:pt x="216" y="460"/>
                </a:lnTo>
                <a:lnTo>
                  <a:pt x="307" y="370"/>
                </a:lnTo>
                <a:lnTo>
                  <a:pt x="316" y="297"/>
                </a:lnTo>
                <a:lnTo>
                  <a:pt x="361" y="234"/>
                </a:lnTo>
                <a:lnTo>
                  <a:pt x="343" y="117"/>
                </a:lnTo>
                <a:lnTo>
                  <a:pt x="343" y="90"/>
                </a:lnTo>
                <a:lnTo>
                  <a:pt x="424" y="0"/>
                </a:lnTo>
                <a:lnTo>
                  <a:pt x="478" y="9"/>
                </a:lnTo>
                <a:lnTo>
                  <a:pt x="487" y="72"/>
                </a:lnTo>
                <a:lnTo>
                  <a:pt x="613" y="126"/>
                </a:lnTo>
                <a:lnTo>
                  <a:pt x="550" y="162"/>
                </a:lnTo>
                <a:lnTo>
                  <a:pt x="541" y="189"/>
                </a:lnTo>
                <a:lnTo>
                  <a:pt x="505" y="180"/>
                </a:lnTo>
                <a:lnTo>
                  <a:pt x="496" y="189"/>
                </a:lnTo>
                <a:lnTo>
                  <a:pt x="478" y="234"/>
                </a:lnTo>
                <a:lnTo>
                  <a:pt x="451" y="225"/>
                </a:lnTo>
                <a:lnTo>
                  <a:pt x="406" y="243"/>
                </a:lnTo>
                <a:lnTo>
                  <a:pt x="406" y="550"/>
                </a:lnTo>
                <a:lnTo>
                  <a:pt x="307" y="559"/>
                </a:lnTo>
                <a:lnTo>
                  <a:pt x="307" y="640"/>
                </a:lnTo>
                <a:lnTo>
                  <a:pt x="325" y="658"/>
                </a:lnTo>
                <a:lnTo>
                  <a:pt x="189" y="694"/>
                </a:lnTo>
                <a:lnTo>
                  <a:pt x="0" y="694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2" name="Freeform 63"/>
          <p:cNvSpPr>
            <a:spLocks/>
          </p:cNvSpPr>
          <p:nvPr/>
        </p:nvSpPr>
        <p:spPr bwMode="auto">
          <a:xfrm>
            <a:off x="1306513" y="1050925"/>
            <a:ext cx="661987" cy="509588"/>
          </a:xfrm>
          <a:custGeom>
            <a:avLst/>
            <a:gdLst>
              <a:gd name="T0" fmla="*/ 0 w 397"/>
              <a:gd name="T1" fmla="*/ 72 h 307"/>
              <a:gd name="T2" fmla="*/ 0 w 397"/>
              <a:gd name="T3" fmla="*/ 307 h 307"/>
              <a:gd name="T4" fmla="*/ 127 w 397"/>
              <a:gd name="T5" fmla="*/ 289 h 307"/>
              <a:gd name="T6" fmla="*/ 235 w 397"/>
              <a:gd name="T7" fmla="*/ 307 h 307"/>
              <a:gd name="T8" fmla="*/ 271 w 397"/>
              <a:gd name="T9" fmla="*/ 289 h 307"/>
              <a:gd name="T10" fmla="*/ 334 w 397"/>
              <a:gd name="T11" fmla="*/ 289 h 307"/>
              <a:gd name="T12" fmla="*/ 388 w 397"/>
              <a:gd name="T13" fmla="*/ 235 h 307"/>
              <a:gd name="T14" fmla="*/ 397 w 397"/>
              <a:gd name="T15" fmla="*/ 207 h 307"/>
              <a:gd name="T16" fmla="*/ 343 w 397"/>
              <a:gd name="T17" fmla="*/ 180 h 307"/>
              <a:gd name="T18" fmla="*/ 280 w 397"/>
              <a:gd name="T19" fmla="*/ 18 h 307"/>
              <a:gd name="T20" fmla="*/ 244 w 397"/>
              <a:gd name="T21" fmla="*/ 18 h 307"/>
              <a:gd name="T22" fmla="*/ 208 w 397"/>
              <a:gd name="T23" fmla="*/ 0 h 307"/>
              <a:gd name="T24" fmla="*/ 36 w 397"/>
              <a:gd name="T25" fmla="*/ 0 h 307"/>
              <a:gd name="T26" fmla="*/ 54 w 397"/>
              <a:gd name="T27" fmla="*/ 45 h 307"/>
              <a:gd name="T28" fmla="*/ 0 w 397"/>
              <a:gd name="T29" fmla="*/ 72 h 30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97"/>
              <a:gd name="T46" fmla="*/ 0 h 307"/>
              <a:gd name="T47" fmla="*/ 397 w 397"/>
              <a:gd name="T48" fmla="*/ 307 h 30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97" h="307">
                <a:moveTo>
                  <a:pt x="0" y="72"/>
                </a:moveTo>
                <a:lnTo>
                  <a:pt x="0" y="307"/>
                </a:lnTo>
                <a:lnTo>
                  <a:pt x="127" y="289"/>
                </a:lnTo>
                <a:lnTo>
                  <a:pt x="235" y="307"/>
                </a:lnTo>
                <a:lnTo>
                  <a:pt x="271" y="289"/>
                </a:lnTo>
                <a:lnTo>
                  <a:pt x="334" y="289"/>
                </a:lnTo>
                <a:lnTo>
                  <a:pt x="388" y="235"/>
                </a:lnTo>
                <a:lnTo>
                  <a:pt x="397" y="207"/>
                </a:lnTo>
                <a:lnTo>
                  <a:pt x="343" y="180"/>
                </a:lnTo>
                <a:lnTo>
                  <a:pt x="280" y="18"/>
                </a:lnTo>
                <a:lnTo>
                  <a:pt x="244" y="18"/>
                </a:lnTo>
                <a:lnTo>
                  <a:pt x="208" y="0"/>
                </a:lnTo>
                <a:lnTo>
                  <a:pt x="36" y="0"/>
                </a:lnTo>
                <a:lnTo>
                  <a:pt x="54" y="45"/>
                </a:lnTo>
                <a:lnTo>
                  <a:pt x="0" y="72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3" name="Freeform 64"/>
          <p:cNvSpPr>
            <a:spLocks/>
          </p:cNvSpPr>
          <p:nvPr/>
        </p:nvSpPr>
        <p:spPr bwMode="auto">
          <a:xfrm>
            <a:off x="4027488" y="3556000"/>
            <a:ext cx="422275" cy="374650"/>
          </a:xfrm>
          <a:custGeom>
            <a:avLst/>
            <a:gdLst>
              <a:gd name="T0" fmla="*/ 0 w 253"/>
              <a:gd name="T1" fmla="*/ 81 h 225"/>
              <a:gd name="T2" fmla="*/ 0 w 253"/>
              <a:gd name="T3" fmla="*/ 117 h 225"/>
              <a:gd name="T4" fmla="*/ 27 w 253"/>
              <a:gd name="T5" fmla="*/ 180 h 225"/>
              <a:gd name="T6" fmla="*/ 90 w 253"/>
              <a:gd name="T7" fmla="*/ 225 h 225"/>
              <a:gd name="T8" fmla="*/ 153 w 253"/>
              <a:gd name="T9" fmla="*/ 225 h 225"/>
              <a:gd name="T10" fmla="*/ 144 w 253"/>
              <a:gd name="T11" fmla="*/ 171 h 225"/>
              <a:gd name="T12" fmla="*/ 253 w 253"/>
              <a:gd name="T13" fmla="*/ 63 h 225"/>
              <a:gd name="T14" fmla="*/ 153 w 253"/>
              <a:gd name="T15" fmla="*/ 0 h 225"/>
              <a:gd name="T16" fmla="*/ 0 w 253"/>
              <a:gd name="T17" fmla="*/ 81 h 2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53"/>
              <a:gd name="T28" fmla="*/ 0 h 225"/>
              <a:gd name="T29" fmla="*/ 253 w 253"/>
              <a:gd name="T30" fmla="*/ 225 h 2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53" h="225">
                <a:moveTo>
                  <a:pt x="0" y="81"/>
                </a:moveTo>
                <a:lnTo>
                  <a:pt x="0" y="117"/>
                </a:lnTo>
                <a:lnTo>
                  <a:pt x="27" y="180"/>
                </a:lnTo>
                <a:lnTo>
                  <a:pt x="90" y="225"/>
                </a:lnTo>
                <a:lnTo>
                  <a:pt x="153" y="225"/>
                </a:lnTo>
                <a:lnTo>
                  <a:pt x="144" y="171"/>
                </a:lnTo>
                <a:lnTo>
                  <a:pt x="253" y="63"/>
                </a:lnTo>
                <a:lnTo>
                  <a:pt x="153" y="0"/>
                </a:lnTo>
                <a:lnTo>
                  <a:pt x="0" y="81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4" name="Freeform 65"/>
          <p:cNvSpPr>
            <a:spLocks/>
          </p:cNvSpPr>
          <p:nvPr/>
        </p:nvSpPr>
        <p:spPr bwMode="auto">
          <a:xfrm>
            <a:off x="5546725" y="6704013"/>
            <a:ext cx="555625" cy="706437"/>
          </a:xfrm>
          <a:custGeom>
            <a:avLst/>
            <a:gdLst>
              <a:gd name="T0" fmla="*/ 0 w 333"/>
              <a:gd name="T1" fmla="*/ 298 h 424"/>
              <a:gd name="T2" fmla="*/ 45 w 333"/>
              <a:gd name="T3" fmla="*/ 136 h 424"/>
              <a:gd name="T4" fmla="*/ 135 w 333"/>
              <a:gd name="T5" fmla="*/ 0 h 424"/>
              <a:gd name="T6" fmla="*/ 198 w 333"/>
              <a:gd name="T7" fmla="*/ 81 h 424"/>
              <a:gd name="T8" fmla="*/ 297 w 333"/>
              <a:gd name="T9" fmla="*/ 118 h 424"/>
              <a:gd name="T10" fmla="*/ 333 w 333"/>
              <a:gd name="T11" fmla="*/ 190 h 424"/>
              <a:gd name="T12" fmla="*/ 297 w 333"/>
              <a:gd name="T13" fmla="*/ 244 h 424"/>
              <a:gd name="T14" fmla="*/ 306 w 333"/>
              <a:gd name="T15" fmla="*/ 316 h 424"/>
              <a:gd name="T16" fmla="*/ 279 w 333"/>
              <a:gd name="T17" fmla="*/ 325 h 424"/>
              <a:gd name="T18" fmla="*/ 234 w 333"/>
              <a:gd name="T19" fmla="*/ 271 h 424"/>
              <a:gd name="T20" fmla="*/ 216 w 333"/>
              <a:gd name="T21" fmla="*/ 271 h 424"/>
              <a:gd name="T22" fmla="*/ 216 w 333"/>
              <a:gd name="T23" fmla="*/ 325 h 424"/>
              <a:gd name="T24" fmla="*/ 261 w 333"/>
              <a:gd name="T25" fmla="*/ 352 h 424"/>
              <a:gd name="T26" fmla="*/ 288 w 333"/>
              <a:gd name="T27" fmla="*/ 424 h 424"/>
              <a:gd name="T28" fmla="*/ 261 w 333"/>
              <a:gd name="T29" fmla="*/ 424 h 424"/>
              <a:gd name="T30" fmla="*/ 198 w 333"/>
              <a:gd name="T31" fmla="*/ 379 h 424"/>
              <a:gd name="T32" fmla="*/ 198 w 333"/>
              <a:gd name="T33" fmla="*/ 334 h 424"/>
              <a:gd name="T34" fmla="*/ 99 w 333"/>
              <a:gd name="T35" fmla="*/ 343 h 424"/>
              <a:gd name="T36" fmla="*/ 27 w 333"/>
              <a:gd name="T37" fmla="*/ 325 h 424"/>
              <a:gd name="T38" fmla="*/ 0 w 333"/>
              <a:gd name="T39" fmla="*/ 298 h 4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33"/>
              <a:gd name="T61" fmla="*/ 0 h 424"/>
              <a:gd name="T62" fmla="*/ 333 w 333"/>
              <a:gd name="T63" fmla="*/ 424 h 42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33" h="424">
                <a:moveTo>
                  <a:pt x="0" y="298"/>
                </a:moveTo>
                <a:lnTo>
                  <a:pt x="45" y="136"/>
                </a:lnTo>
                <a:lnTo>
                  <a:pt x="135" y="0"/>
                </a:lnTo>
                <a:lnTo>
                  <a:pt x="198" y="81"/>
                </a:lnTo>
                <a:lnTo>
                  <a:pt x="297" y="118"/>
                </a:lnTo>
                <a:lnTo>
                  <a:pt x="333" y="190"/>
                </a:lnTo>
                <a:lnTo>
                  <a:pt x="297" y="244"/>
                </a:lnTo>
                <a:lnTo>
                  <a:pt x="306" y="316"/>
                </a:lnTo>
                <a:lnTo>
                  <a:pt x="279" y="325"/>
                </a:lnTo>
                <a:lnTo>
                  <a:pt x="234" y="271"/>
                </a:lnTo>
                <a:lnTo>
                  <a:pt x="216" y="271"/>
                </a:lnTo>
                <a:lnTo>
                  <a:pt x="216" y="325"/>
                </a:lnTo>
                <a:lnTo>
                  <a:pt x="261" y="352"/>
                </a:lnTo>
                <a:lnTo>
                  <a:pt x="288" y="424"/>
                </a:lnTo>
                <a:lnTo>
                  <a:pt x="261" y="424"/>
                </a:lnTo>
                <a:lnTo>
                  <a:pt x="198" y="379"/>
                </a:lnTo>
                <a:lnTo>
                  <a:pt x="198" y="334"/>
                </a:lnTo>
                <a:lnTo>
                  <a:pt x="99" y="343"/>
                </a:lnTo>
                <a:lnTo>
                  <a:pt x="27" y="325"/>
                </a:lnTo>
                <a:lnTo>
                  <a:pt x="0" y="298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5" name="Freeform 66"/>
          <p:cNvSpPr>
            <a:spLocks/>
          </p:cNvSpPr>
          <p:nvPr/>
        </p:nvSpPr>
        <p:spPr bwMode="auto">
          <a:xfrm>
            <a:off x="677863" y="1439863"/>
            <a:ext cx="628650" cy="406400"/>
          </a:xfrm>
          <a:custGeom>
            <a:avLst/>
            <a:gdLst>
              <a:gd name="T0" fmla="*/ 0 w 378"/>
              <a:gd name="T1" fmla="*/ 63 h 243"/>
              <a:gd name="T2" fmla="*/ 9 w 378"/>
              <a:gd name="T3" fmla="*/ 36 h 243"/>
              <a:gd name="T4" fmla="*/ 45 w 378"/>
              <a:gd name="T5" fmla="*/ 36 h 243"/>
              <a:gd name="T6" fmla="*/ 45 w 378"/>
              <a:gd name="T7" fmla="*/ 0 h 243"/>
              <a:gd name="T8" fmla="*/ 63 w 378"/>
              <a:gd name="T9" fmla="*/ 9 h 243"/>
              <a:gd name="T10" fmla="*/ 153 w 378"/>
              <a:gd name="T11" fmla="*/ 9 h 243"/>
              <a:gd name="T12" fmla="*/ 270 w 378"/>
              <a:gd name="T13" fmla="*/ 18 h 243"/>
              <a:gd name="T14" fmla="*/ 288 w 378"/>
              <a:gd name="T15" fmla="*/ 0 h 243"/>
              <a:gd name="T16" fmla="*/ 378 w 378"/>
              <a:gd name="T17" fmla="*/ 27 h 243"/>
              <a:gd name="T18" fmla="*/ 378 w 378"/>
              <a:gd name="T19" fmla="*/ 216 h 243"/>
              <a:gd name="T20" fmla="*/ 81 w 378"/>
              <a:gd name="T21" fmla="*/ 243 h 243"/>
              <a:gd name="T22" fmla="*/ 81 w 378"/>
              <a:gd name="T23" fmla="*/ 225 h 243"/>
              <a:gd name="T24" fmla="*/ 0 w 378"/>
              <a:gd name="T25" fmla="*/ 216 h 243"/>
              <a:gd name="T26" fmla="*/ 18 w 378"/>
              <a:gd name="T27" fmla="*/ 90 h 243"/>
              <a:gd name="T28" fmla="*/ 9 w 378"/>
              <a:gd name="T29" fmla="*/ 54 h 243"/>
              <a:gd name="T30" fmla="*/ 0 w 378"/>
              <a:gd name="T31" fmla="*/ 63 h 2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78"/>
              <a:gd name="T49" fmla="*/ 0 h 243"/>
              <a:gd name="T50" fmla="*/ 378 w 378"/>
              <a:gd name="T51" fmla="*/ 243 h 24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78" h="243">
                <a:moveTo>
                  <a:pt x="0" y="63"/>
                </a:moveTo>
                <a:lnTo>
                  <a:pt x="9" y="36"/>
                </a:lnTo>
                <a:lnTo>
                  <a:pt x="45" y="36"/>
                </a:lnTo>
                <a:lnTo>
                  <a:pt x="45" y="0"/>
                </a:lnTo>
                <a:lnTo>
                  <a:pt x="63" y="9"/>
                </a:lnTo>
                <a:lnTo>
                  <a:pt x="153" y="9"/>
                </a:lnTo>
                <a:lnTo>
                  <a:pt x="270" y="18"/>
                </a:lnTo>
                <a:lnTo>
                  <a:pt x="288" y="0"/>
                </a:lnTo>
                <a:lnTo>
                  <a:pt x="378" y="27"/>
                </a:lnTo>
                <a:lnTo>
                  <a:pt x="378" y="216"/>
                </a:lnTo>
                <a:lnTo>
                  <a:pt x="81" y="243"/>
                </a:lnTo>
                <a:lnTo>
                  <a:pt x="81" y="225"/>
                </a:lnTo>
                <a:lnTo>
                  <a:pt x="0" y="216"/>
                </a:lnTo>
                <a:lnTo>
                  <a:pt x="18" y="90"/>
                </a:lnTo>
                <a:lnTo>
                  <a:pt x="9" y="54"/>
                </a:lnTo>
                <a:lnTo>
                  <a:pt x="0" y="63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6" name="Freeform 67"/>
          <p:cNvSpPr>
            <a:spLocks/>
          </p:cNvSpPr>
          <p:nvPr/>
        </p:nvSpPr>
        <p:spPr bwMode="auto">
          <a:xfrm>
            <a:off x="1758950" y="7453313"/>
            <a:ext cx="465138" cy="674687"/>
          </a:xfrm>
          <a:custGeom>
            <a:avLst/>
            <a:gdLst>
              <a:gd name="T0" fmla="*/ 0 w 279"/>
              <a:gd name="T1" fmla="*/ 0 h 406"/>
              <a:gd name="T2" fmla="*/ 18 w 279"/>
              <a:gd name="T3" fmla="*/ 388 h 406"/>
              <a:gd name="T4" fmla="*/ 81 w 279"/>
              <a:gd name="T5" fmla="*/ 397 h 406"/>
              <a:gd name="T6" fmla="*/ 279 w 279"/>
              <a:gd name="T7" fmla="*/ 406 h 406"/>
              <a:gd name="T8" fmla="*/ 270 w 279"/>
              <a:gd name="T9" fmla="*/ 163 h 406"/>
              <a:gd name="T10" fmla="*/ 225 w 279"/>
              <a:gd name="T11" fmla="*/ 100 h 406"/>
              <a:gd name="T12" fmla="*/ 225 w 279"/>
              <a:gd name="T13" fmla="*/ 9 h 406"/>
              <a:gd name="T14" fmla="*/ 0 w 279"/>
              <a:gd name="T15" fmla="*/ 0 h 40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79"/>
              <a:gd name="T25" fmla="*/ 0 h 406"/>
              <a:gd name="T26" fmla="*/ 279 w 279"/>
              <a:gd name="T27" fmla="*/ 406 h 40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79" h="406">
                <a:moveTo>
                  <a:pt x="0" y="0"/>
                </a:moveTo>
                <a:lnTo>
                  <a:pt x="18" y="388"/>
                </a:lnTo>
                <a:lnTo>
                  <a:pt x="81" y="397"/>
                </a:lnTo>
                <a:lnTo>
                  <a:pt x="279" y="406"/>
                </a:lnTo>
                <a:lnTo>
                  <a:pt x="270" y="163"/>
                </a:lnTo>
                <a:lnTo>
                  <a:pt x="225" y="100"/>
                </a:lnTo>
                <a:lnTo>
                  <a:pt x="225" y="9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7" name="Freeform 68"/>
          <p:cNvSpPr>
            <a:spLocks/>
          </p:cNvSpPr>
          <p:nvPr/>
        </p:nvSpPr>
        <p:spPr bwMode="auto">
          <a:xfrm>
            <a:off x="3048000" y="2832100"/>
            <a:ext cx="696913" cy="742950"/>
          </a:xfrm>
          <a:custGeom>
            <a:avLst/>
            <a:gdLst>
              <a:gd name="T0" fmla="*/ 0 w 439"/>
              <a:gd name="T1" fmla="*/ 92 h 468"/>
              <a:gd name="T2" fmla="*/ 72 w 439"/>
              <a:gd name="T3" fmla="*/ 212 h 468"/>
              <a:gd name="T4" fmla="*/ 132 w 439"/>
              <a:gd name="T5" fmla="*/ 272 h 468"/>
              <a:gd name="T6" fmla="*/ 128 w 439"/>
              <a:gd name="T7" fmla="*/ 308 h 468"/>
              <a:gd name="T8" fmla="*/ 136 w 439"/>
              <a:gd name="T9" fmla="*/ 348 h 468"/>
              <a:gd name="T10" fmla="*/ 176 w 439"/>
              <a:gd name="T11" fmla="*/ 436 h 468"/>
              <a:gd name="T12" fmla="*/ 196 w 439"/>
              <a:gd name="T13" fmla="*/ 452 h 468"/>
              <a:gd name="T14" fmla="*/ 184 w 439"/>
              <a:gd name="T15" fmla="*/ 448 h 468"/>
              <a:gd name="T16" fmla="*/ 232 w 439"/>
              <a:gd name="T17" fmla="*/ 468 h 468"/>
              <a:gd name="T18" fmla="*/ 288 w 439"/>
              <a:gd name="T19" fmla="*/ 428 h 468"/>
              <a:gd name="T20" fmla="*/ 408 w 439"/>
              <a:gd name="T21" fmla="*/ 320 h 468"/>
              <a:gd name="T22" fmla="*/ 420 w 439"/>
              <a:gd name="T23" fmla="*/ 283 h 468"/>
              <a:gd name="T24" fmla="*/ 392 w 439"/>
              <a:gd name="T25" fmla="*/ 188 h 468"/>
              <a:gd name="T26" fmla="*/ 439 w 439"/>
              <a:gd name="T27" fmla="*/ 94 h 468"/>
              <a:gd name="T28" fmla="*/ 344 w 439"/>
              <a:gd name="T29" fmla="*/ 38 h 468"/>
              <a:gd name="T30" fmla="*/ 287 w 439"/>
              <a:gd name="T31" fmla="*/ 47 h 468"/>
              <a:gd name="T32" fmla="*/ 144 w 439"/>
              <a:gd name="T33" fmla="*/ 0 h 468"/>
              <a:gd name="T34" fmla="*/ 125 w 439"/>
              <a:gd name="T35" fmla="*/ 28 h 468"/>
              <a:gd name="T36" fmla="*/ 40 w 439"/>
              <a:gd name="T37" fmla="*/ 66 h 46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39"/>
              <a:gd name="T58" fmla="*/ 0 h 468"/>
              <a:gd name="T59" fmla="*/ 439 w 439"/>
              <a:gd name="T60" fmla="*/ 468 h 46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39" h="468">
                <a:moveTo>
                  <a:pt x="0" y="92"/>
                </a:moveTo>
                <a:lnTo>
                  <a:pt x="72" y="212"/>
                </a:lnTo>
                <a:lnTo>
                  <a:pt x="132" y="272"/>
                </a:lnTo>
                <a:lnTo>
                  <a:pt x="128" y="308"/>
                </a:lnTo>
                <a:lnTo>
                  <a:pt x="136" y="348"/>
                </a:lnTo>
                <a:lnTo>
                  <a:pt x="176" y="436"/>
                </a:lnTo>
                <a:lnTo>
                  <a:pt x="196" y="452"/>
                </a:lnTo>
                <a:lnTo>
                  <a:pt x="184" y="448"/>
                </a:lnTo>
                <a:lnTo>
                  <a:pt x="232" y="468"/>
                </a:lnTo>
                <a:lnTo>
                  <a:pt x="288" y="428"/>
                </a:lnTo>
                <a:lnTo>
                  <a:pt x="408" y="320"/>
                </a:lnTo>
                <a:lnTo>
                  <a:pt x="420" y="283"/>
                </a:lnTo>
                <a:lnTo>
                  <a:pt x="392" y="188"/>
                </a:lnTo>
                <a:lnTo>
                  <a:pt x="439" y="94"/>
                </a:lnTo>
                <a:lnTo>
                  <a:pt x="344" y="38"/>
                </a:lnTo>
                <a:lnTo>
                  <a:pt x="287" y="47"/>
                </a:lnTo>
                <a:lnTo>
                  <a:pt x="144" y="0"/>
                </a:lnTo>
                <a:lnTo>
                  <a:pt x="125" y="28"/>
                </a:lnTo>
                <a:lnTo>
                  <a:pt x="40" y="66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8" name="Freeform 69"/>
          <p:cNvSpPr>
            <a:spLocks/>
          </p:cNvSpPr>
          <p:nvPr/>
        </p:nvSpPr>
        <p:spPr bwMode="auto">
          <a:xfrm>
            <a:off x="1835150" y="2222500"/>
            <a:ext cx="690563" cy="673100"/>
          </a:xfrm>
          <a:custGeom>
            <a:avLst/>
            <a:gdLst>
              <a:gd name="T0" fmla="*/ 0 w 415"/>
              <a:gd name="T1" fmla="*/ 189 h 406"/>
              <a:gd name="T2" fmla="*/ 27 w 415"/>
              <a:gd name="T3" fmla="*/ 198 h 406"/>
              <a:gd name="T4" fmla="*/ 45 w 415"/>
              <a:gd name="T5" fmla="*/ 153 h 406"/>
              <a:gd name="T6" fmla="*/ 54 w 415"/>
              <a:gd name="T7" fmla="*/ 144 h 406"/>
              <a:gd name="T8" fmla="*/ 90 w 415"/>
              <a:gd name="T9" fmla="*/ 153 h 406"/>
              <a:gd name="T10" fmla="*/ 99 w 415"/>
              <a:gd name="T11" fmla="*/ 126 h 406"/>
              <a:gd name="T12" fmla="*/ 162 w 415"/>
              <a:gd name="T13" fmla="*/ 90 h 406"/>
              <a:gd name="T14" fmla="*/ 153 w 415"/>
              <a:gd name="T15" fmla="*/ 45 h 406"/>
              <a:gd name="T16" fmla="*/ 180 w 415"/>
              <a:gd name="T17" fmla="*/ 0 h 406"/>
              <a:gd name="T18" fmla="*/ 360 w 415"/>
              <a:gd name="T19" fmla="*/ 54 h 406"/>
              <a:gd name="T20" fmla="*/ 370 w 415"/>
              <a:gd name="T21" fmla="*/ 153 h 406"/>
              <a:gd name="T22" fmla="*/ 415 w 415"/>
              <a:gd name="T23" fmla="*/ 225 h 406"/>
              <a:gd name="T24" fmla="*/ 270 w 415"/>
              <a:gd name="T25" fmla="*/ 370 h 406"/>
              <a:gd name="T26" fmla="*/ 216 w 415"/>
              <a:gd name="T27" fmla="*/ 406 h 406"/>
              <a:gd name="T28" fmla="*/ 36 w 415"/>
              <a:gd name="T29" fmla="*/ 243 h 406"/>
              <a:gd name="T30" fmla="*/ 0 w 415"/>
              <a:gd name="T31" fmla="*/ 189 h 40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15"/>
              <a:gd name="T49" fmla="*/ 0 h 406"/>
              <a:gd name="T50" fmla="*/ 415 w 415"/>
              <a:gd name="T51" fmla="*/ 406 h 40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15" h="406">
                <a:moveTo>
                  <a:pt x="0" y="189"/>
                </a:moveTo>
                <a:lnTo>
                  <a:pt x="27" y="198"/>
                </a:lnTo>
                <a:lnTo>
                  <a:pt x="45" y="153"/>
                </a:lnTo>
                <a:lnTo>
                  <a:pt x="54" y="144"/>
                </a:lnTo>
                <a:lnTo>
                  <a:pt x="90" y="153"/>
                </a:lnTo>
                <a:lnTo>
                  <a:pt x="99" y="126"/>
                </a:lnTo>
                <a:lnTo>
                  <a:pt x="162" y="90"/>
                </a:lnTo>
                <a:lnTo>
                  <a:pt x="153" y="45"/>
                </a:lnTo>
                <a:lnTo>
                  <a:pt x="180" y="0"/>
                </a:lnTo>
                <a:lnTo>
                  <a:pt x="360" y="54"/>
                </a:lnTo>
                <a:lnTo>
                  <a:pt x="370" y="153"/>
                </a:lnTo>
                <a:lnTo>
                  <a:pt x="415" y="225"/>
                </a:lnTo>
                <a:lnTo>
                  <a:pt x="270" y="370"/>
                </a:lnTo>
                <a:lnTo>
                  <a:pt x="216" y="406"/>
                </a:lnTo>
                <a:lnTo>
                  <a:pt x="36" y="243"/>
                </a:lnTo>
                <a:lnTo>
                  <a:pt x="0" y="189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9" name="Freeform 70"/>
          <p:cNvSpPr>
            <a:spLocks/>
          </p:cNvSpPr>
          <p:nvPr/>
        </p:nvSpPr>
        <p:spPr bwMode="auto">
          <a:xfrm>
            <a:off x="2676525" y="1050925"/>
            <a:ext cx="433388" cy="660400"/>
          </a:xfrm>
          <a:custGeom>
            <a:avLst/>
            <a:gdLst>
              <a:gd name="T0" fmla="*/ 0 w 261"/>
              <a:gd name="T1" fmla="*/ 36 h 397"/>
              <a:gd name="T2" fmla="*/ 18 w 261"/>
              <a:gd name="T3" fmla="*/ 9 h 397"/>
              <a:gd name="T4" fmla="*/ 63 w 261"/>
              <a:gd name="T5" fmla="*/ 0 h 397"/>
              <a:gd name="T6" fmla="*/ 108 w 261"/>
              <a:gd name="T7" fmla="*/ 54 h 397"/>
              <a:gd name="T8" fmla="*/ 108 w 261"/>
              <a:gd name="T9" fmla="*/ 90 h 397"/>
              <a:gd name="T10" fmla="*/ 153 w 261"/>
              <a:gd name="T11" fmla="*/ 108 h 397"/>
              <a:gd name="T12" fmla="*/ 261 w 261"/>
              <a:gd name="T13" fmla="*/ 90 h 397"/>
              <a:gd name="T14" fmla="*/ 261 w 261"/>
              <a:gd name="T15" fmla="*/ 117 h 397"/>
              <a:gd name="T16" fmla="*/ 198 w 261"/>
              <a:gd name="T17" fmla="*/ 343 h 397"/>
              <a:gd name="T18" fmla="*/ 135 w 261"/>
              <a:gd name="T19" fmla="*/ 343 h 397"/>
              <a:gd name="T20" fmla="*/ 81 w 261"/>
              <a:gd name="T21" fmla="*/ 397 h 397"/>
              <a:gd name="T22" fmla="*/ 18 w 261"/>
              <a:gd name="T23" fmla="*/ 334 h 397"/>
              <a:gd name="T24" fmla="*/ 45 w 261"/>
              <a:gd name="T25" fmla="*/ 316 h 397"/>
              <a:gd name="T26" fmla="*/ 54 w 261"/>
              <a:gd name="T27" fmla="*/ 298 h 397"/>
              <a:gd name="T28" fmla="*/ 18 w 261"/>
              <a:gd name="T29" fmla="*/ 189 h 397"/>
              <a:gd name="T30" fmla="*/ 45 w 261"/>
              <a:gd name="T31" fmla="*/ 72 h 397"/>
              <a:gd name="T32" fmla="*/ 0 w 261"/>
              <a:gd name="T33" fmla="*/ 36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1"/>
              <a:gd name="T52" fmla="*/ 0 h 397"/>
              <a:gd name="T53" fmla="*/ 261 w 261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1" h="397">
                <a:moveTo>
                  <a:pt x="0" y="36"/>
                </a:moveTo>
                <a:lnTo>
                  <a:pt x="18" y="9"/>
                </a:lnTo>
                <a:lnTo>
                  <a:pt x="63" y="0"/>
                </a:lnTo>
                <a:lnTo>
                  <a:pt x="108" y="54"/>
                </a:lnTo>
                <a:lnTo>
                  <a:pt x="108" y="90"/>
                </a:lnTo>
                <a:lnTo>
                  <a:pt x="153" y="108"/>
                </a:lnTo>
                <a:lnTo>
                  <a:pt x="261" y="90"/>
                </a:lnTo>
                <a:lnTo>
                  <a:pt x="261" y="117"/>
                </a:lnTo>
                <a:lnTo>
                  <a:pt x="198" y="343"/>
                </a:lnTo>
                <a:lnTo>
                  <a:pt x="135" y="343"/>
                </a:lnTo>
                <a:lnTo>
                  <a:pt x="81" y="397"/>
                </a:lnTo>
                <a:lnTo>
                  <a:pt x="18" y="334"/>
                </a:lnTo>
                <a:lnTo>
                  <a:pt x="45" y="316"/>
                </a:lnTo>
                <a:lnTo>
                  <a:pt x="54" y="298"/>
                </a:lnTo>
                <a:lnTo>
                  <a:pt x="18" y="189"/>
                </a:lnTo>
                <a:lnTo>
                  <a:pt x="45" y="72"/>
                </a:lnTo>
                <a:lnTo>
                  <a:pt x="0" y="36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0" name="Freeform 71"/>
          <p:cNvSpPr>
            <a:spLocks/>
          </p:cNvSpPr>
          <p:nvPr/>
        </p:nvSpPr>
        <p:spPr bwMode="auto">
          <a:xfrm>
            <a:off x="2133600" y="1576388"/>
            <a:ext cx="677863" cy="735012"/>
          </a:xfrm>
          <a:custGeom>
            <a:avLst/>
            <a:gdLst>
              <a:gd name="T0" fmla="*/ 0 w 406"/>
              <a:gd name="T1" fmla="*/ 388 h 442"/>
              <a:gd name="T2" fmla="*/ 9 w 406"/>
              <a:gd name="T3" fmla="*/ 343 h 442"/>
              <a:gd name="T4" fmla="*/ 99 w 406"/>
              <a:gd name="T5" fmla="*/ 279 h 442"/>
              <a:gd name="T6" fmla="*/ 108 w 406"/>
              <a:gd name="T7" fmla="*/ 234 h 442"/>
              <a:gd name="T8" fmla="*/ 90 w 406"/>
              <a:gd name="T9" fmla="*/ 198 h 442"/>
              <a:gd name="T10" fmla="*/ 63 w 406"/>
              <a:gd name="T11" fmla="*/ 135 h 442"/>
              <a:gd name="T12" fmla="*/ 72 w 406"/>
              <a:gd name="T13" fmla="*/ 108 h 442"/>
              <a:gd name="T14" fmla="*/ 117 w 406"/>
              <a:gd name="T15" fmla="*/ 54 h 442"/>
              <a:gd name="T16" fmla="*/ 153 w 406"/>
              <a:gd name="T17" fmla="*/ 54 h 442"/>
              <a:gd name="T18" fmla="*/ 199 w 406"/>
              <a:gd name="T19" fmla="*/ 18 h 442"/>
              <a:gd name="T20" fmla="*/ 244 w 406"/>
              <a:gd name="T21" fmla="*/ 18 h 442"/>
              <a:gd name="T22" fmla="*/ 244 w 406"/>
              <a:gd name="T23" fmla="*/ 0 h 442"/>
              <a:gd name="T24" fmla="*/ 262 w 406"/>
              <a:gd name="T25" fmla="*/ 18 h 442"/>
              <a:gd name="T26" fmla="*/ 343 w 406"/>
              <a:gd name="T27" fmla="*/ 18 h 442"/>
              <a:gd name="T28" fmla="*/ 406 w 406"/>
              <a:gd name="T29" fmla="*/ 81 h 442"/>
              <a:gd name="T30" fmla="*/ 352 w 406"/>
              <a:gd name="T31" fmla="*/ 135 h 442"/>
              <a:gd name="T32" fmla="*/ 379 w 406"/>
              <a:gd name="T33" fmla="*/ 234 h 442"/>
              <a:gd name="T34" fmla="*/ 217 w 406"/>
              <a:gd name="T35" fmla="*/ 406 h 442"/>
              <a:gd name="T36" fmla="*/ 180 w 406"/>
              <a:gd name="T37" fmla="*/ 442 h 442"/>
              <a:gd name="T38" fmla="*/ 0 w 406"/>
              <a:gd name="T39" fmla="*/ 388 h 44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06"/>
              <a:gd name="T61" fmla="*/ 0 h 442"/>
              <a:gd name="T62" fmla="*/ 406 w 406"/>
              <a:gd name="T63" fmla="*/ 442 h 44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06" h="442">
                <a:moveTo>
                  <a:pt x="0" y="388"/>
                </a:moveTo>
                <a:lnTo>
                  <a:pt x="9" y="343"/>
                </a:lnTo>
                <a:lnTo>
                  <a:pt x="99" y="279"/>
                </a:lnTo>
                <a:lnTo>
                  <a:pt x="108" y="234"/>
                </a:lnTo>
                <a:lnTo>
                  <a:pt x="90" y="198"/>
                </a:lnTo>
                <a:lnTo>
                  <a:pt x="63" y="135"/>
                </a:lnTo>
                <a:lnTo>
                  <a:pt x="72" y="108"/>
                </a:lnTo>
                <a:lnTo>
                  <a:pt x="117" y="54"/>
                </a:lnTo>
                <a:lnTo>
                  <a:pt x="153" y="54"/>
                </a:lnTo>
                <a:lnTo>
                  <a:pt x="199" y="18"/>
                </a:lnTo>
                <a:lnTo>
                  <a:pt x="244" y="18"/>
                </a:lnTo>
                <a:lnTo>
                  <a:pt x="244" y="0"/>
                </a:lnTo>
                <a:lnTo>
                  <a:pt x="262" y="18"/>
                </a:lnTo>
                <a:lnTo>
                  <a:pt x="343" y="18"/>
                </a:lnTo>
                <a:lnTo>
                  <a:pt x="406" y="81"/>
                </a:lnTo>
                <a:lnTo>
                  <a:pt x="352" y="135"/>
                </a:lnTo>
                <a:lnTo>
                  <a:pt x="379" y="234"/>
                </a:lnTo>
                <a:lnTo>
                  <a:pt x="217" y="406"/>
                </a:lnTo>
                <a:lnTo>
                  <a:pt x="180" y="442"/>
                </a:lnTo>
                <a:lnTo>
                  <a:pt x="0" y="388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1" name="Freeform 72"/>
          <p:cNvSpPr>
            <a:spLocks/>
          </p:cNvSpPr>
          <p:nvPr/>
        </p:nvSpPr>
        <p:spPr bwMode="auto">
          <a:xfrm>
            <a:off x="3321050" y="3344863"/>
            <a:ext cx="706438" cy="690562"/>
          </a:xfrm>
          <a:custGeom>
            <a:avLst/>
            <a:gdLst>
              <a:gd name="T0" fmla="*/ 0 w 424"/>
              <a:gd name="T1" fmla="*/ 289 h 415"/>
              <a:gd name="T2" fmla="*/ 0 w 424"/>
              <a:gd name="T3" fmla="*/ 226 h 415"/>
              <a:gd name="T4" fmla="*/ 73 w 424"/>
              <a:gd name="T5" fmla="*/ 172 h 415"/>
              <a:gd name="T6" fmla="*/ 82 w 424"/>
              <a:gd name="T7" fmla="*/ 118 h 415"/>
              <a:gd name="T8" fmla="*/ 199 w 424"/>
              <a:gd name="T9" fmla="*/ 0 h 415"/>
              <a:gd name="T10" fmla="*/ 244 w 424"/>
              <a:gd name="T11" fmla="*/ 36 h 415"/>
              <a:gd name="T12" fmla="*/ 325 w 424"/>
              <a:gd name="T13" fmla="*/ 27 h 415"/>
              <a:gd name="T14" fmla="*/ 424 w 424"/>
              <a:gd name="T15" fmla="*/ 208 h 415"/>
              <a:gd name="T16" fmla="*/ 424 w 424"/>
              <a:gd name="T17" fmla="*/ 244 h 415"/>
              <a:gd name="T18" fmla="*/ 406 w 424"/>
              <a:gd name="T19" fmla="*/ 226 h 415"/>
              <a:gd name="T20" fmla="*/ 325 w 424"/>
              <a:gd name="T21" fmla="*/ 289 h 415"/>
              <a:gd name="T22" fmla="*/ 271 w 424"/>
              <a:gd name="T23" fmla="*/ 361 h 415"/>
              <a:gd name="T24" fmla="*/ 172 w 424"/>
              <a:gd name="T25" fmla="*/ 406 h 415"/>
              <a:gd name="T26" fmla="*/ 136 w 424"/>
              <a:gd name="T27" fmla="*/ 415 h 415"/>
              <a:gd name="T28" fmla="*/ 136 w 424"/>
              <a:gd name="T29" fmla="*/ 325 h 415"/>
              <a:gd name="T30" fmla="*/ 0 w 424"/>
              <a:gd name="T31" fmla="*/ 289 h 41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24"/>
              <a:gd name="T49" fmla="*/ 0 h 415"/>
              <a:gd name="T50" fmla="*/ 424 w 424"/>
              <a:gd name="T51" fmla="*/ 415 h 41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24" h="415">
                <a:moveTo>
                  <a:pt x="0" y="289"/>
                </a:moveTo>
                <a:lnTo>
                  <a:pt x="0" y="226"/>
                </a:lnTo>
                <a:lnTo>
                  <a:pt x="73" y="172"/>
                </a:lnTo>
                <a:lnTo>
                  <a:pt x="82" y="118"/>
                </a:lnTo>
                <a:lnTo>
                  <a:pt x="199" y="0"/>
                </a:lnTo>
                <a:lnTo>
                  <a:pt x="244" y="36"/>
                </a:lnTo>
                <a:lnTo>
                  <a:pt x="325" y="27"/>
                </a:lnTo>
                <a:lnTo>
                  <a:pt x="424" y="208"/>
                </a:lnTo>
                <a:lnTo>
                  <a:pt x="424" y="244"/>
                </a:lnTo>
                <a:lnTo>
                  <a:pt x="406" y="226"/>
                </a:lnTo>
                <a:lnTo>
                  <a:pt x="325" y="289"/>
                </a:lnTo>
                <a:lnTo>
                  <a:pt x="271" y="361"/>
                </a:lnTo>
                <a:lnTo>
                  <a:pt x="172" y="406"/>
                </a:lnTo>
                <a:lnTo>
                  <a:pt x="136" y="415"/>
                </a:lnTo>
                <a:lnTo>
                  <a:pt x="136" y="325"/>
                </a:lnTo>
                <a:lnTo>
                  <a:pt x="0" y="289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2" name="Freeform 73"/>
          <p:cNvSpPr>
            <a:spLocks/>
          </p:cNvSpPr>
          <p:nvPr/>
        </p:nvSpPr>
        <p:spPr bwMode="auto">
          <a:xfrm>
            <a:off x="330200" y="2638425"/>
            <a:ext cx="450850" cy="436563"/>
          </a:xfrm>
          <a:custGeom>
            <a:avLst/>
            <a:gdLst>
              <a:gd name="T0" fmla="*/ 0 w 284"/>
              <a:gd name="T1" fmla="*/ 0 h 275"/>
              <a:gd name="T2" fmla="*/ 19 w 284"/>
              <a:gd name="T3" fmla="*/ 266 h 275"/>
              <a:gd name="T4" fmla="*/ 94 w 284"/>
              <a:gd name="T5" fmla="*/ 275 h 275"/>
              <a:gd name="T6" fmla="*/ 209 w 284"/>
              <a:gd name="T7" fmla="*/ 219 h 275"/>
              <a:gd name="T8" fmla="*/ 218 w 284"/>
              <a:gd name="T9" fmla="*/ 237 h 275"/>
              <a:gd name="T10" fmla="*/ 284 w 284"/>
              <a:gd name="T11" fmla="*/ 209 h 275"/>
              <a:gd name="T12" fmla="*/ 284 w 284"/>
              <a:gd name="T13" fmla="*/ 106 h 275"/>
              <a:gd name="T14" fmla="*/ 275 w 284"/>
              <a:gd name="T15" fmla="*/ 11 h 2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84"/>
              <a:gd name="T25" fmla="*/ 0 h 275"/>
              <a:gd name="T26" fmla="*/ 284 w 284"/>
              <a:gd name="T27" fmla="*/ 275 h 2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84" h="275">
                <a:moveTo>
                  <a:pt x="0" y="0"/>
                </a:moveTo>
                <a:lnTo>
                  <a:pt x="19" y="266"/>
                </a:lnTo>
                <a:lnTo>
                  <a:pt x="94" y="275"/>
                </a:lnTo>
                <a:lnTo>
                  <a:pt x="209" y="219"/>
                </a:lnTo>
                <a:lnTo>
                  <a:pt x="218" y="237"/>
                </a:lnTo>
                <a:lnTo>
                  <a:pt x="284" y="209"/>
                </a:lnTo>
                <a:lnTo>
                  <a:pt x="284" y="106"/>
                </a:lnTo>
                <a:lnTo>
                  <a:pt x="275" y="11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3" name="Freeform 74"/>
          <p:cNvSpPr>
            <a:spLocks/>
          </p:cNvSpPr>
          <p:nvPr/>
        </p:nvSpPr>
        <p:spPr bwMode="auto">
          <a:xfrm>
            <a:off x="587375" y="4410075"/>
            <a:ext cx="690563" cy="493713"/>
          </a:xfrm>
          <a:custGeom>
            <a:avLst/>
            <a:gdLst>
              <a:gd name="T0" fmla="*/ 0 w 414"/>
              <a:gd name="T1" fmla="*/ 0 h 298"/>
              <a:gd name="T2" fmla="*/ 54 w 414"/>
              <a:gd name="T3" fmla="*/ 126 h 298"/>
              <a:gd name="T4" fmla="*/ 81 w 414"/>
              <a:gd name="T5" fmla="*/ 234 h 298"/>
              <a:gd name="T6" fmla="*/ 108 w 414"/>
              <a:gd name="T7" fmla="*/ 271 h 298"/>
              <a:gd name="T8" fmla="*/ 234 w 414"/>
              <a:gd name="T9" fmla="*/ 271 h 298"/>
              <a:gd name="T10" fmla="*/ 243 w 414"/>
              <a:gd name="T11" fmla="*/ 298 h 298"/>
              <a:gd name="T12" fmla="*/ 414 w 414"/>
              <a:gd name="T13" fmla="*/ 298 h 298"/>
              <a:gd name="T14" fmla="*/ 414 w 414"/>
              <a:gd name="T15" fmla="*/ 27 h 298"/>
              <a:gd name="T16" fmla="*/ 279 w 414"/>
              <a:gd name="T17" fmla="*/ 9 h 298"/>
              <a:gd name="T18" fmla="*/ 0 w 414"/>
              <a:gd name="T19" fmla="*/ 0 h 29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14"/>
              <a:gd name="T31" fmla="*/ 0 h 298"/>
              <a:gd name="T32" fmla="*/ 414 w 414"/>
              <a:gd name="T33" fmla="*/ 298 h 29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14" h="298">
                <a:moveTo>
                  <a:pt x="0" y="0"/>
                </a:moveTo>
                <a:lnTo>
                  <a:pt x="54" y="126"/>
                </a:lnTo>
                <a:lnTo>
                  <a:pt x="81" y="234"/>
                </a:lnTo>
                <a:lnTo>
                  <a:pt x="108" y="271"/>
                </a:lnTo>
                <a:lnTo>
                  <a:pt x="234" y="271"/>
                </a:lnTo>
                <a:lnTo>
                  <a:pt x="243" y="298"/>
                </a:lnTo>
                <a:lnTo>
                  <a:pt x="414" y="298"/>
                </a:lnTo>
                <a:lnTo>
                  <a:pt x="414" y="27"/>
                </a:lnTo>
                <a:lnTo>
                  <a:pt x="279" y="9"/>
                </a:lnTo>
                <a:lnTo>
                  <a:pt x="0" y="0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4" name="Freeform 75"/>
          <p:cNvSpPr>
            <a:spLocks/>
          </p:cNvSpPr>
          <p:nvPr/>
        </p:nvSpPr>
        <p:spPr bwMode="auto">
          <a:xfrm>
            <a:off x="3471863" y="1590675"/>
            <a:ext cx="466725" cy="493713"/>
          </a:xfrm>
          <a:custGeom>
            <a:avLst/>
            <a:gdLst>
              <a:gd name="T0" fmla="*/ 0 w 279"/>
              <a:gd name="T1" fmla="*/ 234 h 297"/>
              <a:gd name="T2" fmla="*/ 27 w 279"/>
              <a:gd name="T3" fmla="*/ 216 h 297"/>
              <a:gd name="T4" fmla="*/ 18 w 279"/>
              <a:gd name="T5" fmla="*/ 144 h 297"/>
              <a:gd name="T6" fmla="*/ 45 w 279"/>
              <a:gd name="T7" fmla="*/ 0 h 297"/>
              <a:gd name="T8" fmla="*/ 90 w 279"/>
              <a:gd name="T9" fmla="*/ 9 h 297"/>
              <a:gd name="T10" fmla="*/ 198 w 279"/>
              <a:gd name="T11" fmla="*/ 27 h 297"/>
              <a:gd name="T12" fmla="*/ 279 w 279"/>
              <a:gd name="T13" fmla="*/ 189 h 297"/>
              <a:gd name="T14" fmla="*/ 117 w 279"/>
              <a:gd name="T15" fmla="*/ 297 h 297"/>
              <a:gd name="T16" fmla="*/ 90 w 279"/>
              <a:gd name="T17" fmla="*/ 270 h 297"/>
              <a:gd name="T18" fmla="*/ 36 w 279"/>
              <a:gd name="T19" fmla="*/ 270 h 297"/>
              <a:gd name="T20" fmla="*/ 0 w 279"/>
              <a:gd name="T21" fmla="*/ 234 h 29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79"/>
              <a:gd name="T34" fmla="*/ 0 h 297"/>
              <a:gd name="T35" fmla="*/ 279 w 279"/>
              <a:gd name="T36" fmla="*/ 297 h 29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79" h="297">
                <a:moveTo>
                  <a:pt x="0" y="234"/>
                </a:moveTo>
                <a:lnTo>
                  <a:pt x="27" y="216"/>
                </a:lnTo>
                <a:lnTo>
                  <a:pt x="18" y="144"/>
                </a:lnTo>
                <a:lnTo>
                  <a:pt x="45" y="0"/>
                </a:lnTo>
                <a:lnTo>
                  <a:pt x="90" y="9"/>
                </a:lnTo>
                <a:lnTo>
                  <a:pt x="198" y="27"/>
                </a:lnTo>
                <a:lnTo>
                  <a:pt x="279" y="189"/>
                </a:lnTo>
                <a:lnTo>
                  <a:pt x="117" y="297"/>
                </a:lnTo>
                <a:lnTo>
                  <a:pt x="90" y="270"/>
                </a:lnTo>
                <a:lnTo>
                  <a:pt x="36" y="270"/>
                </a:lnTo>
                <a:lnTo>
                  <a:pt x="0" y="234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5" name="Freeform 76"/>
          <p:cNvSpPr>
            <a:spLocks/>
          </p:cNvSpPr>
          <p:nvPr/>
        </p:nvSpPr>
        <p:spPr bwMode="auto">
          <a:xfrm>
            <a:off x="434975" y="3449638"/>
            <a:ext cx="508000" cy="522287"/>
          </a:xfrm>
          <a:custGeom>
            <a:avLst/>
            <a:gdLst>
              <a:gd name="T0" fmla="*/ 0 w 320"/>
              <a:gd name="T1" fmla="*/ 0 h 329"/>
              <a:gd name="T2" fmla="*/ 62 w 320"/>
              <a:gd name="T3" fmla="*/ 329 h 329"/>
              <a:gd name="T4" fmla="*/ 170 w 320"/>
              <a:gd name="T5" fmla="*/ 301 h 329"/>
              <a:gd name="T6" fmla="*/ 166 w 320"/>
              <a:gd name="T7" fmla="*/ 269 h 329"/>
              <a:gd name="T8" fmla="*/ 181 w 320"/>
              <a:gd name="T9" fmla="*/ 293 h 329"/>
              <a:gd name="T10" fmla="*/ 320 w 320"/>
              <a:gd name="T11" fmla="*/ 243 h 329"/>
              <a:gd name="T12" fmla="*/ 237 w 320"/>
              <a:gd name="T13" fmla="*/ 10 h 329"/>
              <a:gd name="T14" fmla="*/ 0 w 320"/>
              <a:gd name="T15" fmla="*/ 0 h 3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0"/>
              <a:gd name="T25" fmla="*/ 0 h 329"/>
              <a:gd name="T26" fmla="*/ 320 w 320"/>
              <a:gd name="T27" fmla="*/ 329 h 32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0" h="329">
                <a:moveTo>
                  <a:pt x="0" y="0"/>
                </a:moveTo>
                <a:lnTo>
                  <a:pt x="62" y="329"/>
                </a:lnTo>
                <a:lnTo>
                  <a:pt x="170" y="301"/>
                </a:lnTo>
                <a:lnTo>
                  <a:pt x="166" y="269"/>
                </a:lnTo>
                <a:lnTo>
                  <a:pt x="181" y="293"/>
                </a:lnTo>
                <a:lnTo>
                  <a:pt x="320" y="243"/>
                </a:lnTo>
                <a:lnTo>
                  <a:pt x="237" y="10"/>
                </a:lnTo>
                <a:lnTo>
                  <a:pt x="0" y="0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6" name="Freeform 77"/>
          <p:cNvSpPr>
            <a:spLocks/>
          </p:cNvSpPr>
          <p:nvPr/>
        </p:nvSpPr>
        <p:spPr bwMode="auto">
          <a:xfrm>
            <a:off x="1743075" y="3074988"/>
            <a:ext cx="615950" cy="601662"/>
          </a:xfrm>
          <a:custGeom>
            <a:avLst/>
            <a:gdLst>
              <a:gd name="T0" fmla="*/ 0 w 369"/>
              <a:gd name="T1" fmla="*/ 225 h 361"/>
              <a:gd name="T2" fmla="*/ 9 w 369"/>
              <a:gd name="T3" fmla="*/ 289 h 361"/>
              <a:gd name="T4" fmla="*/ 90 w 369"/>
              <a:gd name="T5" fmla="*/ 316 h 361"/>
              <a:gd name="T6" fmla="*/ 171 w 369"/>
              <a:gd name="T7" fmla="*/ 325 h 361"/>
              <a:gd name="T8" fmla="*/ 225 w 369"/>
              <a:gd name="T9" fmla="*/ 361 h 361"/>
              <a:gd name="T10" fmla="*/ 279 w 369"/>
              <a:gd name="T11" fmla="*/ 325 h 361"/>
              <a:gd name="T12" fmla="*/ 279 w 369"/>
              <a:gd name="T13" fmla="*/ 298 h 361"/>
              <a:gd name="T14" fmla="*/ 315 w 369"/>
              <a:gd name="T15" fmla="*/ 280 h 361"/>
              <a:gd name="T16" fmla="*/ 369 w 369"/>
              <a:gd name="T17" fmla="*/ 198 h 361"/>
              <a:gd name="T18" fmla="*/ 351 w 369"/>
              <a:gd name="T19" fmla="*/ 171 h 361"/>
              <a:gd name="T20" fmla="*/ 261 w 369"/>
              <a:gd name="T21" fmla="*/ 126 h 361"/>
              <a:gd name="T22" fmla="*/ 198 w 369"/>
              <a:gd name="T23" fmla="*/ 90 h 361"/>
              <a:gd name="T24" fmla="*/ 144 w 369"/>
              <a:gd name="T25" fmla="*/ 9 h 361"/>
              <a:gd name="T26" fmla="*/ 72 w 369"/>
              <a:gd name="T27" fmla="*/ 0 h 361"/>
              <a:gd name="T28" fmla="*/ 99 w 369"/>
              <a:gd name="T29" fmla="*/ 63 h 361"/>
              <a:gd name="T30" fmla="*/ 81 w 369"/>
              <a:gd name="T31" fmla="*/ 72 h 361"/>
              <a:gd name="T32" fmla="*/ 81 w 369"/>
              <a:gd name="T33" fmla="*/ 99 h 361"/>
              <a:gd name="T34" fmla="*/ 63 w 369"/>
              <a:gd name="T35" fmla="*/ 108 h 361"/>
              <a:gd name="T36" fmla="*/ 63 w 369"/>
              <a:gd name="T37" fmla="*/ 225 h 361"/>
              <a:gd name="T38" fmla="*/ 0 w 369"/>
              <a:gd name="T39" fmla="*/ 225 h 36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69"/>
              <a:gd name="T61" fmla="*/ 0 h 361"/>
              <a:gd name="T62" fmla="*/ 369 w 369"/>
              <a:gd name="T63" fmla="*/ 361 h 36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69" h="361">
                <a:moveTo>
                  <a:pt x="0" y="225"/>
                </a:moveTo>
                <a:lnTo>
                  <a:pt x="9" y="289"/>
                </a:lnTo>
                <a:lnTo>
                  <a:pt x="90" y="316"/>
                </a:lnTo>
                <a:lnTo>
                  <a:pt x="171" y="325"/>
                </a:lnTo>
                <a:lnTo>
                  <a:pt x="225" y="361"/>
                </a:lnTo>
                <a:lnTo>
                  <a:pt x="279" y="325"/>
                </a:lnTo>
                <a:lnTo>
                  <a:pt x="279" y="298"/>
                </a:lnTo>
                <a:lnTo>
                  <a:pt x="315" y="280"/>
                </a:lnTo>
                <a:lnTo>
                  <a:pt x="369" y="198"/>
                </a:lnTo>
                <a:lnTo>
                  <a:pt x="351" y="171"/>
                </a:lnTo>
                <a:lnTo>
                  <a:pt x="261" y="126"/>
                </a:lnTo>
                <a:lnTo>
                  <a:pt x="198" y="90"/>
                </a:lnTo>
                <a:lnTo>
                  <a:pt x="144" y="9"/>
                </a:lnTo>
                <a:lnTo>
                  <a:pt x="72" y="0"/>
                </a:lnTo>
                <a:lnTo>
                  <a:pt x="99" y="63"/>
                </a:lnTo>
                <a:lnTo>
                  <a:pt x="81" y="72"/>
                </a:lnTo>
                <a:lnTo>
                  <a:pt x="81" y="99"/>
                </a:lnTo>
                <a:lnTo>
                  <a:pt x="63" y="108"/>
                </a:lnTo>
                <a:lnTo>
                  <a:pt x="63" y="225"/>
                </a:lnTo>
                <a:lnTo>
                  <a:pt x="0" y="225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7" name="Freeform 78"/>
          <p:cNvSpPr>
            <a:spLocks/>
          </p:cNvSpPr>
          <p:nvPr/>
        </p:nvSpPr>
        <p:spPr bwMode="auto">
          <a:xfrm>
            <a:off x="2451100" y="4679950"/>
            <a:ext cx="525463" cy="703263"/>
          </a:xfrm>
          <a:custGeom>
            <a:avLst/>
            <a:gdLst>
              <a:gd name="T0" fmla="*/ 0 w 315"/>
              <a:gd name="T1" fmla="*/ 298 h 424"/>
              <a:gd name="T2" fmla="*/ 18 w 315"/>
              <a:gd name="T3" fmla="*/ 280 h 424"/>
              <a:gd name="T4" fmla="*/ 9 w 315"/>
              <a:gd name="T5" fmla="*/ 217 h 424"/>
              <a:gd name="T6" fmla="*/ 63 w 315"/>
              <a:gd name="T7" fmla="*/ 262 h 424"/>
              <a:gd name="T8" fmla="*/ 81 w 315"/>
              <a:gd name="T9" fmla="*/ 208 h 424"/>
              <a:gd name="T10" fmla="*/ 108 w 315"/>
              <a:gd name="T11" fmla="*/ 208 h 424"/>
              <a:gd name="T12" fmla="*/ 135 w 315"/>
              <a:gd name="T13" fmla="*/ 181 h 424"/>
              <a:gd name="T14" fmla="*/ 153 w 315"/>
              <a:gd name="T15" fmla="*/ 81 h 424"/>
              <a:gd name="T16" fmla="*/ 126 w 315"/>
              <a:gd name="T17" fmla="*/ 36 h 424"/>
              <a:gd name="T18" fmla="*/ 153 w 315"/>
              <a:gd name="T19" fmla="*/ 36 h 424"/>
              <a:gd name="T20" fmla="*/ 144 w 315"/>
              <a:gd name="T21" fmla="*/ 0 h 424"/>
              <a:gd name="T22" fmla="*/ 225 w 315"/>
              <a:gd name="T23" fmla="*/ 27 h 424"/>
              <a:gd name="T24" fmla="*/ 270 w 315"/>
              <a:gd name="T25" fmla="*/ 27 h 424"/>
              <a:gd name="T26" fmla="*/ 279 w 315"/>
              <a:gd name="T27" fmla="*/ 154 h 424"/>
              <a:gd name="T28" fmla="*/ 315 w 315"/>
              <a:gd name="T29" fmla="*/ 235 h 424"/>
              <a:gd name="T30" fmla="*/ 315 w 315"/>
              <a:gd name="T31" fmla="*/ 298 h 424"/>
              <a:gd name="T32" fmla="*/ 288 w 315"/>
              <a:gd name="T33" fmla="*/ 307 h 424"/>
              <a:gd name="T34" fmla="*/ 198 w 315"/>
              <a:gd name="T35" fmla="*/ 415 h 424"/>
              <a:gd name="T36" fmla="*/ 99 w 315"/>
              <a:gd name="T37" fmla="*/ 424 h 424"/>
              <a:gd name="T38" fmla="*/ 9 w 315"/>
              <a:gd name="T39" fmla="*/ 415 h 424"/>
              <a:gd name="T40" fmla="*/ 9 w 315"/>
              <a:gd name="T41" fmla="*/ 334 h 424"/>
              <a:gd name="T42" fmla="*/ 0 w 315"/>
              <a:gd name="T43" fmla="*/ 298 h 42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15"/>
              <a:gd name="T67" fmla="*/ 0 h 424"/>
              <a:gd name="T68" fmla="*/ 315 w 315"/>
              <a:gd name="T69" fmla="*/ 424 h 424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15" h="424">
                <a:moveTo>
                  <a:pt x="0" y="298"/>
                </a:moveTo>
                <a:lnTo>
                  <a:pt x="18" y="280"/>
                </a:lnTo>
                <a:lnTo>
                  <a:pt x="9" y="217"/>
                </a:lnTo>
                <a:lnTo>
                  <a:pt x="63" y="262"/>
                </a:lnTo>
                <a:lnTo>
                  <a:pt x="81" y="208"/>
                </a:lnTo>
                <a:lnTo>
                  <a:pt x="108" y="208"/>
                </a:lnTo>
                <a:lnTo>
                  <a:pt x="135" y="181"/>
                </a:lnTo>
                <a:lnTo>
                  <a:pt x="153" y="81"/>
                </a:lnTo>
                <a:lnTo>
                  <a:pt x="126" y="36"/>
                </a:lnTo>
                <a:lnTo>
                  <a:pt x="153" y="36"/>
                </a:lnTo>
                <a:lnTo>
                  <a:pt x="144" y="0"/>
                </a:lnTo>
                <a:lnTo>
                  <a:pt x="225" y="27"/>
                </a:lnTo>
                <a:lnTo>
                  <a:pt x="270" y="27"/>
                </a:lnTo>
                <a:lnTo>
                  <a:pt x="279" y="154"/>
                </a:lnTo>
                <a:lnTo>
                  <a:pt x="315" y="235"/>
                </a:lnTo>
                <a:lnTo>
                  <a:pt x="315" y="298"/>
                </a:lnTo>
                <a:lnTo>
                  <a:pt x="288" y="307"/>
                </a:lnTo>
                <a:lnTo>
                  <a:pt x="198" y="415"/>
                </a:lnTo>
                <a:lnTo>
                  <a:pt x="99" y="424"/>
                </a:lnTo>
                <a:lnTo>
                  <a:pt x="9" y="415"/>
                </a:lnTo>
                <a:lnTo>
                  <a:pt x="9" y="334"/>
                </a:lnTo>
                <a:lnTo>
                  <a:pt x="0" y="298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8" name="Freeform 79"/>
          <p:cNvSpPr>
            <a:spLocks/>
          </p:cNvSpPr>
          <p:nvPr/>
        </p:nvSpPr>
        <p:spPr bwMode="auto">
          <a:xfrm>
            <a:off x="3006725" y="6242050"/>
            <a:ext cx="690563" cy="522288"/>
          </a:xfrm>
          <a:custGeom>
            <a:avLst/>
            <a:gdLst>
              <a:gd name="T0" fmla="*/ 0 w 415"/>
              <a:gd name="T1" fmla="*/ 81 h 315"/>
              <a:gd name="T2" fmla="*/ 0 w 415"/>
              <a:gd name="T3" fmla="*/ 207 h 315"/>
              <a:gd name="T4" fmla="*/ 72 w 415"/>
              <a:gd name="T5" fmla="*/ 225 h 315"/>
              <a:gd name="T6" fmla="*/ 90 w 415"/>
              <a:gd name="T7" fmla="*/ 252 h 315"/>
              <a:gd name="T8" fmla="*/ 108 w 415"/>
              <a:gd name="T9" fmla="*/ 306 h 315"/>
              <a:gd name="T10" fmla="*/ 189 w 415"/>
              <a:gd name="T11" fmla="*/ 315 h 315"/>
              <a:gd name="T12" fmla="*/ 316 w 415"/>
              <a:gd name="T13" fmla="*/ 306 h 315"/>
              <a:gd name="T14" fmla="*/ 361 w 415"/>
              <a:gd name="T15" fmla="*/ 288 h 315"/>
              <a:gd name="T16" fmla="*/ 370 w 415"/>
              <a:gd name="T17" fmla="*/ 162 h 315"/>
              <a:gd name="T18" fmla="*/ 406 w 415"/>
              <a:gd name="T19" fmla="*/ 135 h 315"/>
              <a:gd name="T20" fmla="*/ 415 w 415"/>
              <a:gd name="T21" fmla="*/ 90 h 315"/>
              <a:gd name="T22" fmla="*/ 189 w 415"/>
              <a:gd name="T23" fmla="*/ 117 h 315"/>
              <a:gd name="T24" fmla="*/ 189 w 415"/>
              <a:gd name="T25" fmla="*/ 90 h 315"/>
              <a:gd name="T26" fmla="*/ 144 w 415"/>
              <a:gd name="T27" fmla="*/ 81 h 315"/>
              <a:gd name="T28" fmla="*/ 117 w 415"/>
              <a:gd name="T29" fmla="*/ 0 h 315"/>
              <a:gd name="T30" fmla="*/ 36 w 415"/>
              <a:gd name="T31" fmla="*/ 18 h 315"/>
              <a:gd name="T32" fmla="*/ 18 w 415"/>
              <a:gd name="T33" fmla="*/ 81 h 315"/>
              <a:gd name="T34" fmla="*/ 0 w 415"/>
              <a:gd name="T35" fmla="*/ 81 h 31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15"/>
              <a:gd name="T55" fmla="*/ 0 h 315"/>
              <a:gd name="T56" fmla="*/ 415 w 415"/>
              <a:gd name="T57" fmla="*/ 315 h 31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15" h="315">
                <a:moveTo>
                  <a:pt x="0" y="81"/>
                </a:moveTo>
                <a:lnTo>
                  <a:pt x="0" y="207"/>
                </a:lnTo>
                <a:lnTo>
                  <a:pt x="72" y="225"/>
                </a:lnTo>
                <a:lnTo>
                  <a:pt x="90" y="252"/>
                </a:lnTo>
                <a:lnTo>
                  <a:pt x="108" y="306"/>
                </a:lnTo>
                <a:lnTo>
                  <a:pt x="189" y="315"/>
                </a:lnTo>
                <a:lnTo>
                  <a:pt x="316" y="306"/>
                </a:lnTo>
                <a:lnTo>
                  <a:pt x="361" y="288"/>
                </a:lnTo>
                <a:lnTo>
                  <a:pt x="370" y="162"/>
                </a:lnTo>
                <a:lnTo>
                  <a:pt x="406" y="135"/>
                </a:lnTo>
                <a:lnTo>
                  <a:pt x="415" y="90"/>
                </a:lnTo>
                <a:lnTo>
                  <a:pt x="189" y="117"/>
                </a:lnTo>
                <a:lnTo>
                  <a:pt x="189" y="90"/>
                </a:lnTo>
                <a:lnTo>
                  <a:pt x="144" y="81"/>
                </a:lnTo>
                <a:lnTo>
                  <a:pt x="117" y="0"/>
                </a:lnTo>
                <a:lnTo>
                  <a:pt x="36" y="18"/>
                </a:lnTo>
                <a:lnTo>
                  <a:pt x="18" y="81"/>
                </a:lnTo>
                <a:lnTo>
                  <a:pt x="0" y="81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9" name="Freeform 80"/>
          <p:cNvSpPr>
            <a:spLocks/>
          </p:cNvSpPr>
          <p:nvPr/>
        </p:nvSpPr>
        <p:spPr bwMode="auto">
          <a:xfrm>
            <a:off x="2495550" y="1966913"/>
            <a:ext cx="676275" cy="568325"/>
          </a:xfrm>
          <a:custGeom>
            <a:avLst/>
            <a:gdLst>
              <a:gd name="T0" fmla="*/ 0 w 405"/>
              <a:gd name="T1" fmla="*/ 172 h 343"/>
              <a:gd name="T2" fmla="*/ 45 w 405"/>
              <a:gd name="T3" fmla="*/ 235 h 343"/>
              <a:gd name="T4" fmla="*/ 234 w 405"/>
              <a:gd name="T5" fmla="*/ 271 h 343"/>
              <a:gd name="T6" fmla="*/ 234 w 405"/>
              <a:gd name="T7" fmla="*/ 343 h 343"/>
              <a:gd name="T8" fmla="*/ 378 w 405"/>
              <a:gd name="T9" fmla="*/ 253 h 343"/>
              <a:gd name="T10" fmla="*/ 405 w 405"/>
              <a:gd name="T11" fmla="*/ 154 h 343"/>
              <a:gd name="T12" fmla="*/ 342 w 405"/>
              <a:gd name="T13" fmla="*/ 82 h 343"/>
              <a:gd name="T14" fmla="*/ 270 w 405"/>
              <a:gd name="T15" fmla="*/ 18 h 343"/>
              <a:gd name="T16" fmla="*/ 216 w 405"/>
              <a:gd name="T17" fmla="*/ 27 h 343"/>
              <a:gd name="T18" fmla="*/ 162 w 405"/>
              <a:gd name="T19" fmla="*/ 0 h 343"/>
              <a:gd name="T20" fmla="*/ 0 w 405"/>
              <a:gd name="T21" fmla="*/ 172 h 34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05"/>
              <a:gd name="T34" fmla="*/ 0 h 343"/>
              <a:gd name="T35" fmla="*/ 405 w 405"/>
              <a:gd name="T36" fmla="*/ 343 h 34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05" h="343">
                <a:moveTo>
                  <a:pt x="0" y="172"/>
                </a:moveTo>
                <a:lnTo>
                  <a:pt x="45" y="235"/>
                </a:lnTo>
                <a:lnTo>
                  <a:pt x="234" y="271"/>
                </a:lnTo>
                <a:lnTo>
                  <a:pt x="234" y="343"/>
                </a:lnTo>
                <a:lnTo>
                  <a:pt x="378" y="253"/>
                </a:lnTo>
                <a:lnTo>
                  <a:pt x="405" y="154"/>
                </a:lnTo>
                <a:lnTo>
                  <a:pt x="342" y="82"/>
                </a:lnTo>
                <a:lnTo>
                  <a:pt x="270" y="18"/>
                </a:lnTo>
                <a:lnTo>
                  <a:pt x="216" y="27"/>
                </a:lnTo>
                <a:lnTo>
                  <a:pt x="162" y="0"/>
                </a:lnTo>
                <a:lnTo>
                  <a:pt x="0" y="172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0" name="Freeform 81"/>
          <p:cNvSpPr>
            <a:spLocks/>
          </p:cNvSpPr>
          <p:nvPr/>
        </p:nvSpPr>
        <p:spPr bwMode="auto">
          <a:xfrm>
            <a:off x="2451100" y="3286125"/>
            <a:ext cx="479425" cy="660400"/>
          </a:xfrm>
          <a:custGeom>
            <a:avLst/>
            <a:gdLst>
              <a:gd name="T0" fmla="*/ 0 w 288"/>
              <a:gd name="T1" fmla="*/ 99 h 397"/>
              <a:gd name="T2" fmla="*/ 9 w 288"/>
              <a:gd name="T3" fmla="*/ 154 h 397"/>
              <a:gd name="T4" fmla="*/ 45 w 288"/>
              <a:gd name="T5" fmla="*/ 280 h 397"/>
              <a:gd name="T6" fmla="*/ 45 w 288"/>
              <a:gd name="T7" fmla="*/ 343 h 397"/>
              <a:gd name="T8" fmla="*/ 54 w 288"/>
              <a:gd name="T9" fmla="*/ 397 h 397"/>
              <a:gd name="T10" fmla="*/ 288 w 288"/>
              <a:gd name="T11" fmla="*/ 343 h 397"/>
              <a:gd name="T12" fmla="*/ 279 w 288"/>
              <a:gd name="T13" fmla="*/ 81 h 397"/>
              <a:gd name="T14" fmla="*/ 153 w 288"/>
              <a:gd name="T15" fmla="*/ 0 h 397"/>
              <a:gd name="T16" fmla="*/ 144 w 288"/>
              <a:gd name="T17" fmla="*/ 36 h 397"/>
              <a:gd name="T18" fmla="*/ 126 w 288"/>
              <a:gd name="T19" fmla="*/ 27 h 397"/>
              <a:gd name="T20" fmla="*/ 0 w 288"/>
              <a:gd name="T21" fmla="*/ 99 h 39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8"/>
              <a:gd name="T34" fmla="*/ 0 h 397"/>
              <a:gd name="T35" fmla="*/ 288 w 288"/>
              <a:gd name="T36" fmla="*/ 397 h 39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8" h="397">
                <a:moveTo>
                  <a:pt x="0" y="99"/>
                </a:moveTo>
                <a:lnTo>
                  <a:pt x="9" y="154"/>
                </a:lnTo>
                <a:lnTo>
                  <a:pt x="45" y="280"/>
                </a:lnTo>
                <a:lnTo>
                  <a:pt x="45" y="343"/>
                </a:lnTo>
                <a:lnTo>
                  <a:pt x="54" y="397"/>
                </a:lnTo>
                <a:lnTo>
                  <a:pt x="288" y="343"/>
                </a:lnTo>
                <a:lnTo>
                  <a:pt x="279" y="81"/>
                </a:lnTo>
                <a:lnTo>
                  <a:pt x="153" y="0"/>
                </a:lnTo>
                <a:lnTo>
                  <a:pt x="144" y="36"/>
                </a:lnTo>
                <a:lnTo>
                  <a:pt x="126" y="27"/>
                </a:lnTo>
                <a:lnTo>
                  <a:pt x="0" y="99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1" name="Freeform 82"/>
          <p:cNvSpPr>
            <a:spLocks/>
          </p:cNvSpPr>
          <p:nvPr/>
        </p:nvSpPr>
        <p:spPr bwMode="auto">
          <a:xfrm>
            <a:off x="3952875" y="5895975"/>
            <a:ext cx="601663" cy="509588"/>
          </a:xfrm>
          <a:custGeom>
            <a:avLst/>
            <a:gdLst>
              <a:gd name="T0" fmla="*/ 0 w 361"/>
              <a:gd name="T1" fmla="*/ 162 h 307"/>
              <a:gd name="T2" fmla="*/ 9 w 361"/>
              <a:gd name="T3" fmla="*/ 307 h 307"/>
              <a:gd name="T4" fmla="*/ 189 w 361"/>
              <a:gd name="T5" fmla="*/ 307 h 307"/>
              <a:gd name="T6" fmla="*/ 289 w 361"/>
              <a:gd name="T7" fmla="*/ 298 h 307"/>
              <a:gd name="T8" fmla="*/ 289 w 361"/>
              <a:gd name="T9" fmla="*/ 235 h 307"/>
              <a:gd name="T10" fmla="*/ 261 w 361"/>
              <a:gd name="T11" fmla="*/ 235 h 307"/>
              <a:gd name="T12" fmla="*/ 261 w 361"/>
              <a:gd name="T13" fmla="*/ 217 h 307"/>
              <a:gd name="T14" fmla="*/ 289 w 361"/>
              <a:gd name="T15" fmla="*/ 217 h 307"/>
              <a:gd name="T16" fmla="*/ 289 w 361"/>
              <a:gd name="T17" fmla="*/ 135 h 307"/>
              <a:gd name="T18" fmla="*/ 361 w 361"/>
              <a:gd name="T19" fmla="*/ 135 h 307"/>
              <a:gd name="T20" fmla="*/ 352 w 361"/>
              <a:gd name="T21" fmla="*/ 9 h 307"/>
              <a:gd name="T22" fmla="*/ 289 w 361"/>
              <a:gd name="T23" fmla="*/ 18 h 307"/>
              <a:gd name="T24" fmla="*/ 261 w 361"/>
              <a:gd name="T25" fmla="*/ 0 h 307"/>
              <a:gd name="T26" fmla="*/ 153 w 361"/>
              <a:gd name="T27" fmla="*/ 45 h 307"/>
              <a:gd name="T28" fmla="*/ 0 w 361"/>
              <a:gd name="T29" fmla="*/ 162 h 30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61"/>
              <a:gd name="T46" fmla="*/ 0 h 307"/>
              <a:gd name="T47" fmla="*/ 361 w 361"/>
              <a:gd name="T48" fmla="*/ 307 h 30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61" h="307">
                <a:moveTo>
                  <a:pt x="0" y="162"/>
                </a:moveTo>
                <a:lnTo>
                  <a:pt x="9" y="307"/>
                </a:lnTo>
                <a:lnTo>
                  <a:pt x="189" y="307"/>
                </a:lnTo>
                <a:lnTo>
                  <a:pt x="289" y="298"/>
                </a:lnTo>
                <a:lnTo>
                  <a:pt x="289" y="235"/>
                </a:lnTo>
                <a:lnTo>
                  <a:pt x="261" y="235"/>
                </a:lnTo>
                <a:lnTo>
                  <a:pt x="261" y="217"/>
                </a:lnTo>
                <a:lnTo>
                  <a:pt x="289" y="217"/>
                </a:lnTo>
                <a:lnTo>
                  <a:pt x="289" y="135"/>
                </a:lnTo>
                <a:lnTo>
                  <a:pt x="361" y="135"/>
                </a:lnTo>
                <a:lnTo>
                  <a:pt x="352" y="9"/>
                </a:lnTo>
                <a:lnTo>
                  <a:pt x="289" y="18"/>
                </a:lnTo>
                <a:lnTo>
                  <a:pt x="261" y="0"/>
                </a:lnTo>
                <a:lnTo>
                  <a:pt x="153" y="45"/>
                </a:lnTo>
                <a:lnTo>
                  <a:pt x="0" y="162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2" name="Freeform 83"/>
          <p:cNvSpPr>
            <a:spLocks/>
          </p:cNvSpPr>
          <p:nvPr/>
        </p:nvSpPr>
        <p:spPr bwMode="auto">
          <a:xfrm>
            <a:off x="4178300" y="3570288"/>
            <a:ext cx="585788" cy="958850"/>
          </a:xfrm>
          <a:custGeom>
            <a:avLst/>
            <a:gdLst>
              <a:gd name="T0" fmla="*/ 0 w 352"/>
              <a:gd name="T1" fmla="*/ 216 h 577"/>
              <a:gd name="T2" fmla="*/ 45 w 352"/>
              <a:gd name="T3" fmla="*/ 297 h 577"/>
              <a:gd name="T4" fmla="*/ 99 w 352"/>
              <a:gd name="T5" fmla="*/ 333 h 577"/>
              <a:gd name="T6" fmla="*/ 99 w 352"/>
              <a:gd name="T7" fmla="*/ 379 h 577"/>
              <a:gd name="T8" fmla="*/ 126 w 352"/>
              <a:gd name="T9" fmla="*/ 406 h 577"/>
              <a:gd name="T10" fmla="*/ 108 w 352"/>
              <a:gd name="T11" fmla="*/ 514 h 577"/>
              <a:gd name="T12" fmla="*/ 181 w 352"/>
              <a:gd name="T13" fmla="*/ 577 h 577"/>
              <a:gd name="T14" fmla="*/ 235 w 352"/>
              <a:gd name="T15" fmla="*/ 541 h 577"/>
              <a:gd name="T16" fmla="*/ 208 w 352"/>
              <a:gd name="T17" fmla="*/ 505 h 577"/>
              <a:gd name="T18" fmla="*/ 235 w 352"/>
              <a:gd name="T19" fmla="*/ 469 h 577"/>
              <a:gd name="T20" fmla="*/ 253 w 352"/>
              <a:gd name="T21" fmla="*/ 487 h 577"/>
              <a:gd name="T22" fmla="*/ 298 w 352"/>
              <a:gd name="T23" fmla="*/ 487 h 577"/>
              <a:gd name="T24" fmla="*/ 325 w 352"/>
              <a:gd name="T25" fmla="*/ 361 h 577"/>
              <a:gd name="T26" fmla="*/ 307 w 352"/>
              <a:gd name="T27" fmla="*/ 243 h 577"/>
              <a:gd name="T28" fmla="*/ 352 w 352"/>
              <a:gd name="T29" fmla="*/ 81 h 577"/>
              <a:gd name="T30" fmla="*/ 334 w 352"/>
              <a:gd name="T31" fmla="*/ 54 h 577"/>
              <a:gd name="T32" fmla="*/ 298 w 352"/>
              <a:gd name="T33" fmla="*/ 45 h 577"/>
              <a:gd name="T34" fmla="*/ 262 w 352"/>
              <a:gd name="T35" fmla="*/ 0 h 577"/>
              <a:gd name="T36" fmla="*/ 217 w 352"/>
              <a:gd name="T37" fmla="*/ 9 h 577"/>
              <a:gd name="T38" fmla="*/ 163 w 352"/>
              <a:gd name="T39" fmla="*/ 54 h 577"/>
              <a:gd name="T40" fmla="*/ 54 w 352"/>
              <a:gd name="T41" fmla="*/ 162 h 577"/>
              <a:gd name="T42" fmla="*/ 63 w 352"/>
              <a:gd name="T43" fmla="*/ 216 h 577"/>
              <a:gd name="T44" fmla="*/ 0 w 352"/>
              <a:gd name="T45" fmla="*/ 216 h 57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52"/>
              <a:gd name="T70" fmla="*/ 0 h 577"/>
              <a:gd name="T71" fmla="*/ 352 w 352"/>
              <a:gd name="T72" fmla="*/ 577 h 577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52" h="577">
                <a:moveTo>
                  <a:pt x="0" y="216"/>
                </a:moveTo>
                <a:lnTo>
                  <a:pt x="45" y="297"/>
                </a:lnTo>
                <a:lnTo>
                  <a:pt x="99" y="333"/>
                </a:lnTo>
                <a:lnTo>
                  <a:pt x="99" y="379"/>
                </a:lnTo>
                <a:lnTo>
                  <a:pt x="126" y="406"/>
                </a:lnTo>
                <a:lnTo>
                  <a:pt x="108" y="514"/>
                </a:lnTo>
                <a:lnTo>
                  <a:pt x="181" y="577"/>
                </a:lnTo>
                <a:lnTo>
                  <a:pt x="235" y="541"/>
                </a:lnTo>
                <a:lnTo>
                  <a:pt x="208" y="505"/>
                </a:lnTo>
                <a:lnTo>
                  <a:pt x="235" y="469"/>
                </a:lnTo>
                <a:lnTo>
                  <a:pt x="253" y="487"/>
                </a:lnTo>
                <a:lnTo>
                  <a:pt x="298" y="487"/>
                </a:lnTo>
                <a:lnTo>
                  <a:pt x="325" y="361"/>
                </a:lnTo>
                <a:lnTo>
                  <a:pt x="307" y="243"/>
                </a:lnTo>
                <a:lnTo>
                  <a:pt x="352" y="81"/>
                </a:lnTo>
                <a:lnTo>
                  <a:pt x="334" y="54"/>
                </a:lnTo>
                <a:lnTo>
                  <a:pt x="298" y="45"/>
                </a:lnTo>
                <a:lnTo>
                  <a:pt x="262" y="0"/>
                </a:lnTo>
                <a:lnTo>
                  <a:pt x="217" y="9"/>
                </a:lnTo>
                <a:lnTo>
                  <a:pt x="163" y="54"/>
                </a:lnTo>
                <a:lnTo>
                  <a:pt x="54" y="162"/>
                </a:lnTo>
                <a:lnTo>
                  <a:pt x="63" y="216"/>
                </a:lnTo>
                <a:lnTo>
                  <a:pt x="0" y="216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3" name="Freeform 84"/>
          <p:cNvSpPr>
            <a:spLocks/>
          </p:cNvSpPr>
          <p:nvPr/>
        </p:nvSpPr>
        <p:spPr bwMode="auto">
          <a:xfrm>
            <a:off x="4914900" y="4157663"/>
            <a:ext cx="542925" cy="612775"/>
          </a:xfrm>
          <a:custGeom>
            <a:avLst/>
            <a:gdLst>
              <a:gd name="T0" fmla="*/ 0 w 325"/>
              <a:gd name="T1" fmla="*/ 81 h 369"/>
              <a:gd name="T2" fmla="*/ 0 w 325"/>
              <a:gd name="T3" fmla="*/ 153 h 369"/>
              <a:gd name="T4" fmla="*/ 63 w 325"/>
              <a:gd name="T5" fmla="*/ 297 h 369"/>
              <a:gd name="T6" fmla="*/ 117 w 325"/>
              <a:gd name="T7" fmla="*/ 369 h 369"/>
              <a:gd name="T8" fmla="*/ 261 w 325"/>
              <a:gd name="T9" fmla="*/ 315 h 369"/>
              <a:gd name="T10" fmla="*/ 243 w 325"/>
              <a:gd name="T11" fmla="*/ 270 h 369"/>
              <a:gd name="T12" fmla="*/ 325 w 325"/>
              <a:gd name="T13" fmla="*/ 45 h 369"/>
              <a:gd name="T14" fmla="*/ 243 w 325"/>
              <a:gd name="T15" fmla="*/ 0 h 369"/>
              <a:gd name="T16" fmla="*/ 162 w 325"/>
              <a:gd name="T17" fmla="*/ 45 h 369"/>
              <a:gd name="T18" fmla="*/ 45 w 325"/>
              <a:gd name="T19" fmla="*/ 45 h 369"/>
              <a:gd name="T20" fmla="*/ 0 w 325"/>
              <a:gd name="T21" fmla="*/ 81 h 36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25"/>
              <a:gd name="T34" fmla="*/ 0 h 369"/>
              <a:gd name="T35" fmla="*/ 325 w 325"/>
              <a:gd name="T36" fmla="*/ 369 h 36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25" h="369">
                <a:moveTo>
                  <a:pt x="0" y="81"/>
                </a:moveTo>
                <a:lnTo>
                  <a:pt x="0" y="153"/>
                </a:lnTo>
                <a:lnTo>
                  <a:pt x="63" y="297"/>
                </a:lnTo>
                <a:lnTo>
                  <a:pt x="117" y="369"/>
                </a:lnTo>
                <a:lnTo>
                  <a:pt x="261" y="315"/>
                </a:lnTo>
                <a:lnTo>
                  <a:pt x="243" y="270"/>
                </a:lnTo>
                <a:lnTo>
                  <a:pt x="325" y="45"/>
                </a:lnTo>
                <a:lnTo>
                  <a:pt x="243" y="0"/>
                </a:lnTo>
                <a:lnTo>
                  <a:pt x="162" y="45"/>
                </a:lnTo>
                <a:lnTo>
                  <a:pt x="45" y="45"/>
                </a:lnTo>
                <a:lnTo>
                  <a:pt x="0" y="81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4" name="Freeform 85"/>
          <p:cNvSpPr>
            <a:spLocks/>
          </p:cNvSpPr>
          <p:nvPr/>
        </p:nvSpPr>
        <p:spPr bwMode="auto">
          <a:xfrm>
            <a:off x="3743325" y="4427538"/>
            <a:ext cx="736600" cy="509587"/>
          </a:xfrm>
          <a:custGeom>
            <a:avLst/>
            <a:gdLst>
              <a:gd name="T0" fmla="*/ 0 w 442"/>
              <a:gd name="T1" fmla="*/ 63 h 307"/>
              <a:gd name="T2" fmla="*/ 9 w 442"/>
              <a:gd name="T3" fmla="*/ 117 h 307"/>
              <a:gd name="T4" fmla="*/ 81 w 442"/>
              <a:gd name="T5" fmla="*/ 108 h 307"/>
              <a:gd name="T6" fmla="*/ 144 w 442"/>
              <a:gd name="T7" fmla="*/ 135 h 307"/>
              <a:gd name="T8" fmla="*/ 144 w 442"/>
              <a:gd name="T9" fmla="*/ 162 h 307"/>
              <a:gd name="T10" fmla="*/ 243 w 442"/>
              <a:gd name="T11" fmla="*/ 198 h 307"/>
              <a:gd name="T12" fmla="*/ 252 w 442"/>
              <a:gd name="T13" fmla="*/ 307 h 307"/>
              <a:gd name="T14" fmla="*/ 279 w 442"/>
              <a:gd name="T15" fmla="*/ 307 h 307"/>
              <a:gd name="T16" fmla="*/ 297 w 442"/>
              <a:gd name="T17" fmla="*/ 289 h 307"/>
              <a:gd name="T18" fmla="*/ 342 w 442"/>
              <a:gd name="T19" fmla="*/ 289 h 307"/>
              <a:gd name="T20" fmla="*/ 324 w 442"/>
              <a:gd name="T21" fmla="*/ 262 h 307"/>
              <a:gd name="T22" fmla="*/ 324 w 442"/>
              <a:gd name="T23" fmla="*/ 244 h 307"/>
              <a:gd name="T24" fmla="*/ 415 w 442"/>
              <a:gd name="T25" fmla="*/ 162 h 307"/>
              <a:gd name="T26" fmla="*/ 396 w 442"/>
              <a:gd name="T27" fmla="*/ 135 h 307"/>
              <a:gd name="T28" fmla="*/ 442 w 442"/>
              <a:gd name="T29" fmla="*/ 63 h 307"/>
              <a:gd name="T30" fmla="*/ 369 w 442"/>
              <a:gd name="T31" fmla="*/ 0 h 307"/>
              <a:gd name="T32" fmla="*/ 162 w 442"/>
              <a:gd name="T33" fmla="*/ 45 h 307"/>
              <a:gd name="T34" fmla="*/ 135 w 442"/>
              <a:gd name="T35" fmla="*/ 9 h 307"/>
              <a:gd name="T36" fmla="*/ 0 w 442"/>
              <a:gd name="T37" fmla="*/ 63 h 30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2"/>
              <a:gd name="T58" fmla="*/ 0 h 307"/>
              <a:gd name="T59" fmla="*/ 442 w 442"/>
              <a:gd name="T60" fmla="*/ 307 h 30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2" h="307">
                <a:moveTo>
                  <a:pt x="0" y="63"/>
                </a:moveTo>
                <a:lnTo>
                  <a:pt x="9" y="117"/>
                </a:lnTo>
                <a:lnTo>
                  <a:pt x="81" y="108"/>
                </a:lnTo>
                <a:lnTo>
                  <a:pt x="144" y="135"/>
                </a:lnTo>
                <a:lnTo>
                  <a:pt x="144" y="162"/>
                </a:lnTo>
                <a:lnTo>
                  <a:pt x="243" y="198"/>
                </a:lnTo>
                <a:lnTo>
                  <a:pt x="252" y="307"/>
                </a:lnTo>
                <a:lnTo>
                  <a:pt x="279" y="307"/>
                </a:lnTo>
                <a:lnTo>
                  <a:pt x="297" y="289"/>
                </a:lnTo>
                <a:lnTo>
                  <a:pt x="342" y="289"/>
                </a:lnTo>
                <a:lnTo>
                  <a:pt x="324" y="262"/>
                </a:lnTo>
                <a:lnTo>
                  <a:pt x="324" y="244"/>
                </a:lnTo>
                <a:lnTo>
                  <a:pt x="415" y="162"/>
                </a:lnTo>
                <a:lnTo>
                  <a:pt x="396" y="135"/>
                </a:lnTo>
                <a:lnTo>
                  <a:pt x="442" y="63"/>
                </a:lnTo>
                <a:lnTo>
                  <a:pt x="369" y="0"/>
                </a:lnTo>
                <a:lnTo>
                  <a:pt x="162" y="45"/>
                </a:lnTo>
                <a:lnTo>
                  <a:pt x="135" y="9"/>
                </a:lnTo>
                <a:lnTo>
                  <a:pt x="0" y="63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5" name="Freeform 86"/>
          <p:cNvSpPr>
            <a:spLocks/>
          </p:cNvSpPr>
          <p:nvPr/>
        </p:nvSpPr>
        <p:spPr bwMode="auto">
          <a:xfrm>
            <a:off x="2540000" y="3840163"/>
            <a:ext cx="631825" cy="569912"/>
          </a:xfrm>
          <a:custGeom>
            <a:avLst/>
            <a:gdLst>
              <a:gd name="T0" fmla="*/ 0 w 378"/>
              <a:gd name="T1" fmla="*/ 63 h 343"/>
              <a:gd name="T2" fmla="*/ 27 w 378"/>
              <a:gd name="T3" fmla="*/ 108 h 343"/>
              <a:gd name="T4" fmla="*/ 72 w 378"/>
              <a:gd name="T5" fmla="*/ 135 h 343"/>
              <a:gd name="T6" fmla="*/ 90 w 378"/>
              <a:gd name="T7" fmla="*/ 235 h 343"/>
              <a:gd name="T8" fmla="*/ 108 w 378"/>
              <a:gd name="T9" fmla="*/ 280 h 343"/>
              <a:gd name="T10" fmla="*/ 180 w 378"/>
              <a:gd name="T11" fmla="*/ 298 h 343"/>
              <a:gd name="T12" fmla="*/ 243 w 378"/>
              <a:gd name="T13" fmla="*/ 343 h 343"/>
              <a:gd name="T14" fmla="*/ 378 w 378"/>
              <a:gd name="T15" fmla="*/ 253 h 343"/>
              <a:gd name="T16" fmla="*/ 315 w 378"/>
              <a:gd name="T17" fmla="*/ 0 h 343"/>
              <a:gd name="T18" fmla="*/ 234 w 378"/>
              <a:gd name="T19" fmla="*/ 9 h 343"/>
              <a:gd name="T20" fmla="*/ 0 w 378"/>
              <a:gd name="T21" fmla="*/ 63 h 34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8"/>
              <a:gd name="T34" fmla="*/ 0 h 343"/>
              <a:gd name="T35" fmla="*/ 378 w 378"/>
              <a:gd name="T36" fmla="*/ 343 h 34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8" h="343">
                <a:moveTo>
                  <a:pt x="0" y="63"/>
                </a:moveTo>
                <a:lnTo>
                  <a:pt x="27" y="108"/>
                </a:lnTo>
                <a:lnTo>
                  <a:pt x="72" y="135"/>
                </a:lnTo>
                <a:lnTo>
                  <a:pt x="90" y="235"/>
                </a:lnTo>
                <a:lnTo>
                  <a:pt x="108" y="280"/>
                </a:lnTo>
                <a:lnTo>
                  <a:pt x="180" y="298"/>
                </a:lnTo>
                <a:lnTo>
                  <a:pt x="243" y="343"/>
                </a:lnTo>
                <a:lnTo>
                  <a:pt x="378" y="253"/>
                </a:lnTo>
                <a:lnTo>
                  <a:pt x="315" y="0"/>
                </a:lnTo>
                <a:lnTo>
                  <a:pt x="234" y="9"/>
                </a:lnTo>
                <a:lnTo>
                  <a:pt x="0" y="63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6" name="Freeform 87"/>
          <p:cNvSpPr>
            <a:spLocks/>
          </p:cNvSpPr>
          <p:nvPr/>
        </p:nvSpPr>
        <p:spPr bwMode="auto">
          <a:xfrm>
            <a:off x="1879600" y="3840163"/>
            <a:ext cx="298450" cy="452437"/>
          </a:xfrm>
          <a:custGeom>
            <a:avLst/>
            <a:gdLst>
              <a:gd name="T0" fmla="*/ 0 w 180"/>
              <a:gd name="T1" fmla="*/ 117 h 271"/>
              <a:gd name="T2" fmla="*/ 0 w 180"/>
              <a:gd name="T3" fmla="*/ 217 h 271"/>
              <a:gd name="T4" fmla="*/ 108 w 180"/>
              <a:gd name="T5" fmla="*/ 217 h 271"/>
              <a:gd name="T6" fmla="*/ 117 w 180"/>
              <a:gd name="T7" fmla="*/ 271 h 271"/>
              <a:gd name="T8" fmla="*/ 171 w 180"/>
              <a:gd name="T9" fmla="*/ 271 h 271"/>
              <a:gd name="T10" fmla="*/ 180 w 180"/>
              <a:gd name="T11" fmla="*/ 253 h 271"/>
              <a:gd name="T12" fmla="*/ 180 w 180"/>
              <a:gd name="T13" fmla="*/ 0 h 271"/>
              <a:gd name="T14" fmla="*/ 108 w 180"/>
              <a:gd name="T15" fmla="*/ 0 h 271"/>
              <a:gd name="T16" fmla="*/ 108 w 180"/>
              <a:gd name="T17" fmla="*/ 27 h 271"/>
              <a:gd name="T18" fmla="*/ 27 w 180"/>
              <a:gd name="T19" fmla="*/ 27 h 271"/>
              <a:gd name="T20" fmla="*/ 27 w 180"/>
              <a:gd name="T21" fmla="*/ 90 h 271"/>
              <a:gd name="T22" fmla="*/ 0 w 180"/>
              <a:gd name="T23" fmla="*/ 117 h 2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80"/>
              <a:gd name="T37" fmla="*/ 0 h 271"/>
              <a:gd name="T38" fmla="*/ 180 w 180"/>
              <a:gd name="T39" fmla="*/ 271 h 2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80" h="271">
                <a:moveTo>
                  <a:pt x="0" y="117"/>
                </a:moveTo>
                <a:lnTo>
                  <a:pt x="0" y="217"/>
                </a:lnTo>
                <a:lnTo>
                  <a:pt x="108" y="217"/>
                </a:lnTo>
                <a:lnTo>
                  <a:pt x="117" y="271"/>
                </a:lnTo>
                <a:lnTo>
                  <a:pt x="171" y="271"/>
                </a:lnTo>
                <a:lnTo>
                  <a:pt x="180" y="253"/>
                </a:lnTo>
                <a:lnTo>
                  <a:pt x="180" y="0"/>
                </a:lnTo>
                <a:lnTo>
                  <a:pt x="108" y="0"/>
                </a:lnTo>
                <a:lnTo>
                  <a:pt x="108" y="27"/>
                </a:lnTo>
                <a:lnTo>
                  <a:pt x="27" y="27"/>
                </a:lnTo>
                <a:lnTo>
                  <a:pt x="27" y="90"/>
                </a:lnTo>
                <a:lnTo>
                  <a:pt x="0" y="117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7" name="Freeform 88"/>
          <p:cNvSpPr>
            <a:spLocks/>
          </p:cNvSpPr>
          <p:nvPr/>
        </p:nvSpPr>
        <p:spPr bwMode="auto">
          <a:xfrm>
            <a:off x="3487738" y="7261225"/>
            <a:ext cx="360362" cy="568325"/>
          </a:xfrm>
          <a:custGeom>
            <a:avLst/>
            <a:gdLst>
              <a:gd name="T0" fmla="*/ 0 w 216"/>
              <a:gd name="T1" fmla="*/ 144 h 343"/>
              <a:gd name="T2" fmla="*/ 0 w 216"/>
              <a:gd name="T3" fmla="*/ 126 h 343"/>
              <a:gd name="T4" fmla="*/ 36 w 216"/>
              <a:gd name="T5" fmla="*/ 126 h 343"/>
              <a:gd name="T6" fmla="*/ 36 w 216"/>
              <a:gd name="T7" fmla="*/ 45 h 343"/>
              <a:gd name="T8" fmla="*/ 144 w 216"/>
              <a:gd name="T9" fmla="*/ 36 h 343"/>
              <a:gd name="T10" fmla="*/ 144 w 216"/>
              <a:gd name="T11" fmla="*/ 0 h 343"/>
              <a:gd name="T12" fmla="*/ 207 w 216"/>
              <a:gd name="T13" fmla="*/ 0 h 343"/>
              <a:gd name="T14" fmla="*/ 216 w 216"/>
              <a:gd name="T15" fmla="*/ 298 h 343"/>
              <a:gd name="T16" fmla="*/ 171 w 216"/>
              <a:gd name="T17" fmla="*/ 343 h 343"/>
              <a:gd name="T18" fmla="*/ 162 w 216"/>
              <a:gd name="T19" fmla="*/ 334 h 343"/>
              <a:gd name="T20" fmla="*/ 153 w 216"/>
              <a:gd name="T21" fmla="*/ 244 h 343"/>
              <a:gd name="T22" fmla="*/ 45 w 216"/>
              <a:gd name="T23" fmla="*/ 244 h 343"/>
              <a:gd name="T24" fmla="*/ 36 w 216"/>
              <a:gd name="T25" fmla="*/ 162 h 343"/>
              <a:gd name="T26" fmla="*/ 0 w 216"/>
              <a:gd name="T27" fmla="*/ 162 h 343"/>
              <a:gd name="T28" fmla="*/ 0 w 216"/>
              <a:gd name="T29" fmla="*/ 144 h 34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6"/>
              <a:gd name="T46" fmla="*/ 0 h 343"/>
              <a:gd name="T47" fmla="*/ 216 w 216"/>
              <a:gd name="T48" fmla="*/ 343 h 34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" h="343">
                <a:moveTo>
                  <a:pt x="0" y="144"/>
                </a:moveTo>
                <a:lnTo>
                  <a:pt x="0" y="126"/>
                </a:lnTo>
                <a:lnTo>
                  <a:pt x="36" y="126"/>
                </a:lnTo>
                <a:lnTo>
                  <a:pt x="36" y="45"/>
                </a:lnTo>
                <a:lnTo>
                  <a:pt x="144" y="36"/>
                </a:lnTo>
                <a:lnTo>
                  <a:pt x="144" y="0"/>
                </a:lnTo>
                <a:lnTo>
                  <a:pt x="207" y="0"/>
                </a:lnTo>
                <a:lnTo>
                  <a:pt x="216" y="298"/>
                </a:lnTo>
                <a:lnTo>
                  <a:pt x="171" y="343"/>
                </a:lnTo>
                <a:lnTo>
                  <a:pt x="162" y="334"/>
                </a:lnTo>
                <a:lnTo>
                  <a:pt x="153" y="244"/>
                </a:lnTo>
                <a:lnTo>
                  <a:pt x="45" y="244"/>
                </a:lnTo>
                <a:lnTo>
                  <a:pt x="36" y="162"/>
                </a:lnTo>
                <a:lnTo>
                  <a:pt x="0" y="162"/>
                </a:lnTo>
                <a:lnTo>
                  <a:pt x="0" y="144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8" name="Freeform 89"/>
          <p:cNvSpPr>
            <a:spLocks/>
          </p:cNvSpPr>
          <p:nvPr/>
        </p:nvSpPr>
        <p:spPr bwMode="auto">
          <a:xfrm>
            <a:off x="3333750" y="4584700"/>
            <a:ext cx="885825" cy="1016000"/>
          </a:xfrm>
          <a:custGeom>
            <a:avLst/>
            <a:gdLst>
              <a:gd name="T0" fmla="*/ 0 w 558"/>
              <a:gd name="T1" fmla="*/ 180 h 640"/>
              <a:gd name="T2" fmla="*/ 94 w 558"/>
              <a:gd name="T3" fmla="*/ 346 h 640"/>
              <a:gd name="T4" fmla="*/ 162 w 558"/>
              <a:gd name="T5" fmla="*/ 508 h 640"/>
              <a:gd name="T6" fmla="*/ 186 w 558"/>
              <a:gd name="T7" fmla="*/ 534 h 640"/>
              <a:gd name="T8" fmla="*/ 192 w 558"/>
              <a:gd name="T9" fmla="*/ 558 h 640"/>
              <a:gd name="T10" fmla="*/ 244 w 558"/>
              <a:gd name="T11" fmla="*/ 640 h 640"/>
              <a:gd name="T12" fmla="*/ 336 w 558"/>
              <a:gd name="T13" fmla="*/ 596 h 640"/>
              <a:gd name="T14" fmla="*/ 332 w 558"/>
              <a:gd name="T15" fmla="*/ 598 h 640"/>
              <a:gd name="T16" fmla="*/ 382 w 558"/>
              <a:gd name="T17" fmla="*/ 572 h 640"/>
              <a:gd name="T18" fmla="*/ 492 w 558"/>
              <a:gd name="T19" fmla="*/ 456 h 640"/>
              <a:gd name="T20" fmla="*/ 476 w 558"/>
              <a:gd name="T21" fmla="*/ 426 h 640"/>
              <a:gd name="T22" fmla="*/ 520 w 558"/>
              <a:gd name="T23" fmla="*/ 296 h 640"/>
              <a:gd name="T24" fmla="*/ 558 w 558"/>
              <a:gd name="T25" fmla="*/ 266 h 640"/>
              <a:gd name="T26" fmla="*/ 524 w 558"/>
              <a:gd name="T27" fmla="*/ 209 h 640"/>
              <a:gd name="T28" fmla="*/ 514 w 558"/>
              <a:gd name="T29" fmla="*/ 94 h 640"/>
              <a:gd name="T30" fmla="*/ 410 w 558"/>
              <a:gd name="T31" fmla="*/ 57 h 640"/>
              <a:gd name="T32" fmla="*/ 410 w 558"/>
              <a:gd name="T33" fmla="*/ 28 h 640"/>
              <a:gd name="T34" fmla="*/ 344 w 558"/>
              <a:gd name="T35" fmla="*/ 0 h 640"/>
              <a:gd name="T36" fmla="*/ 268 w 558"/>
              <a:gd name="T37" fmla="*/ 9 h 640"/>
              <a:gd name="T38" fmla="*/ 12 w 558"/>
              <a:gd name="T39" fmla="*/ 161 h 64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8"/>
              <a:gd name="T61" fmla="*/ 0 h 640"/>
              <a:gd name="T62" fmla="*/ 558 w 558"/>
              <a:gd name="T63" fmla="*/ 640 h 64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8" h="640">
                <a:moveTo>
                  <a:pt x="0" y="180"/>
                </a:moveTo>
                <a:lnTo>
                  <a:pt x="94" y="346"/>
                </a:lnTo>
                <a:lnTo>
                  <a:pt x="162" y="508"/>
                </a:lnTo>
                <a:lnTo>
                  <a:pt x="186" y="534"/>
                </a:lnTo>
                <a:lnTo>
                  <a:pt x="192" y="558"/>
                </a:lnTo>
                <a:lnTo>
                  <a:pt x="244" y="640"/>
                </a:lnTo>
                <a:lnTo>
                  <a:pt x="336" y="596"/>
                </a:lnTo>
                <a:lnTo>
                  <a:pt x="332" y="598"/>
                </a:lnTo>
                <a:lnTo>
                  <a:pt x="382" y="572"/>
                </a:lnTo>
                <a:lnTo>
                  <a:pt x="492" y="456"/>
                </a:lnTo>
                <a:lnTo>
                  <a:pt x="476" y="426"/>
                </a:lnTo>
                <a:lnTo>
                  <a:pt x="520" y="296"/>
                </a:lnTo>
                <a:lnTo>
                  <a:pt x="558" y="266"/>
                </a:lnTo>
                <a:lnTo>
                  <a:pt x="524" y="209"/>
                </a:lnTo>
                <a:lnTo>
                  <a:pt x="514" y="94"/>
                </a:lnTo>
                <a:lnTo>
                  <a:pt x="410" y="57"/>
                </a:lnTo>
                <a:lnTo>
                  <a:pt x="410" y="28"/>
                </a:lnTo>
                <a:lnTo>
                  <a:pt x="344" y="0"/>
                </a:lnTo>
                <a:lnTo>
                  <a:pt x="268" y="9"/>
                </a:lnTo>
                <a:lnTo>
                  <a:pt x="12" y="161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9" name="Freeform 90"/>
          <p:cNvSpPr>
            <a:spLocks/>
          </p:cNvSpPr>
          <p:nvPr/>
        </p:nvSpPr>
        <p:spPr bwMode="auto">
          <a:xfrm>
            <a:off x="1819275" y="6015038"/>
            <a:ext cx="523875" cy="523875"/>
          </a:xfrm>
          <a:custGeom>
            <a:avLst/>
            <a:gdLst>
              <a:gd name="T0" fmla="*/ 0 w 315"/>
              <a:gd name="T1" fmla="*/ 9 h 316"/>
              <a:gd name="T2" fmla="*/ 0 w 315"/>
              <a:gd name="T3" fmla="*/ 54 h 316"/>
              <a:gd name="T4" fmla="*/ 45 w 315"/>
              <a:gd name="T5" fmla="*/ 99 h 316"/>
              <a:gd name="T6" fmla="*/ 18 w 315"/>
              <a:gd name="T7" fmla="*/ 199 h 316"/>
              <a:gd name="T8" fmla="*/ 18 w 315"/>
              <a:gd name="T9" fmla="*/ 316 h 316"/>
              <a:gd name="T10" fmla="*/ 234 w 315"/>
              <a:gd name="T11" fmla="*/ 307 h 316"/>
              <a:gd name="T12" fmla="*/ 252 w 315"/>
              <a:gd name="T13" fmla="*/ 280 h 316"/>
              <a:gd name="T14" fmla="*/ 243 w 315"/>
              <a:gd name="T15" fmla="*/ 190 h 316"/>
              <a:gd name="T16" fmla="*/ 270 w 315"/>
              <a:gd name="T17" fmla="*/ 154 h 316"/>
              <a:gd name="T18" fmla="*/ 270 w 315"/>
              <a:gd name="T19" fmla="*/ 99 h 316"/>
              <a:gd name="T20" fmla="*/ 306 w 315"/>
              <a:gd name="T21" fmla="*/ 63 h 316"/>
              <a:gd name="T22" fmla="*/ 315 w 315"/>
              <a:gd name="T23" fmla="*/ 0 h 316"/>
              <a:gd name="T24" fmla="*/ 0 w 315"/>
              <a:gd name="T25" fmla="*/ 9 h 3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15"/>
              <a:gd name="T40" fmla="*/ 0 h 316"/>
              <a:gd name="T41" fmla="*/ 315 w 315"/>
              <a:gd name="T42" fmla="*/ 316 h 31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15" h="316">
                <a:moveTo>
                  <a:pt x="0" y="9"/>
                </a:moveTo>
                <a:lnTo>
                  <a:pt x="0" y="54"/>
                </a:lnTo>
                <a:lnTo>
                  <a:pt x="45" y="99"/>
                </a:lnTo>
                <a:lnTo>
                  <a:pt x="18" y="199"/>
                </a:lnTo>
                <a:lnTo>
                  <a:pt x="18" y="316"/>
                </a:lnTo>
                <a:lnTo>
                  <a:pt x="234" y="307"/>
                </a:lnTo>
                <a:lnTo>
                  <a:pt x="252" y="280"/>
                </a:lnTo>
                <a:lnTo>
                  <a:pt x="243" y="190"/>
                </a:lnTo>
                <a:lnTo>
                  <a:pt x="270" y="154"/>
                </a:lnTo>
                <a:lnTo>
                  <a:pt x="270" y="99"/>
                </a:lnTo>
                <a:lnTo>
                  <a:pt x="306" y="63"/>
                </a:lnTo>
                <a:lnTo>
                  <a:pt x="315" y="0"/>
                </a:lnTo>
                <a:lnTo>
                  <a:pt x="0" y="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0" name="Freeform 91"/>
          <p:cNvSpPr>
            <a:spLocks/>
          </p:cNvSpPr>
          <p:nvPr/>
        </p:nvSpPr>
        <p:spPr bwMode="auto">
          <a:xfrm>
            <a:off x="5427663" y="5611813"/>
            <a:ext cx="1036637" cy="868362"/>
          </a:xfrm>
          <a:custGeom>
            <a:avLst/>
            <a:gdLst>
              <a:gd name="T0" fmla="*/ 0 w 622"/>
              <a:gd name="T1" fmla="*/ 99 h 523"/>
              <a:gd name="T2" fmla="*/ 45 w 622"/>
              <a:gd name="T3" fmla="*/ 54 h 523"/>
              <a:gd name="T4" fmla="*/ 90 w 622"/>
              <a:gd name="T5" fmla="*/ 0 h 523"/>
              <a:gd name="T6" fmla="*/ 180 w 622"/>
              <a:gd name="T7" fmla="*/ 63 h 523"/>
              <a:gd name="T8" fmla="*/ 225 w 622"/>
              <a:gd name="T9" fmla="*/ 126 h 523"/>
              <a:gd name="T10" fmla="*/ 315 w 622"/>
              <a:gd name="T11" fmla="*/ 135 h 523"/>
              <a:gd name="T12" fmla="*/ 396 w 622"/>
              <a:gd name="T13" fmla="*/ 252 h 523"/>
              <a:gd name="T14" fmla="*/ 477 w 622"/>
              <a:gd name="T15" fmla="*/ 270 h 523"/>
              <a:gd name="T16" fmla="*/ 504 w 622"/>
              <a:gd name="T17" fmla="*/ 333 h 523"/>
              <a:gd name="T18" fmla="*/ 558 w 622"/>
              <a:gd name="T19" fmla="*/ 351 h 523"/>
              <a:gd name="T20" fmla="*/ 577 w 622"/>
              <a:gd name="T21" fmla="*/ 361 h 523"/>
              <a:gd name="T22" fmla="*/ 577 w 622"/>
              <a:gd name="T23" fmla="*/ 406 h 523"/>
              <a:gd name="T24" fmla="*/ 622 w 622"/>
              <a:gd name="T25" fmla="*/ 406 h 523"/>
              <a:gd name="T26" fmla="*/ 604 w 622"/>
              <a:gd name="T27" fmla="*/ 505 h 523"/>
              <a:gd name="T28" fmla="*/ 595 w 622"/>
              <a:gd name="T29" fmla="*/ 523 h 523"/>
              <a:gd name="T30" fmla="*/ 568 w 622"/>
              <a:gd name="T31" fmla="*/ 514 h 523"/>
              <a:gd name="T32" fmla="*/ 549 w 622"/>
              <a:gd name="T33" fmla="*/ 469 h 523"/>
              <a:gd name="T34" fmla="*/ 504 w 622"/>
              <a:gd name="T35" fmla="*/ 433 h 523"/>
              <a:gd name="T36" fmla="*/ 360 w 622"/>
              <a:gd name="T37" fmla="*/ 442 h 523"/>
              <a:gd name="T38" fmla="*/ 279 w 622"/>
              <a:gd name="T39" fmla="*/ 370 h 523"/>
              <a:gd name="T40" fmla="*/ 252 w 622"/>
              <a:gd name="T41" fmla="*/ 370 h 523"/>
              <a:gd name="T42" fmla="*/ 198 w 622"/>
              <a:gd name="T43" fmla="*/ 361 h 523"/>
              <a:gd name="T44" fmla="*/ 180 w 622"/>
              <a:gd name="T45" fmla="*/ 324 h 523"/>
              <a:gd name="T46" fmla="*/ 72 w 622"/>
              <a:gd name="T47" fmla="*/ 234 h 523"/>
              <a:gd name="T48" fmla="*/ 72 w 622"/>
              <a:gd name="T49" fmla="*/ 126 h 523"/>
              <a:gd name="T50" fmla="*/ 0 w 622"/>
              <a:gd name="T51" fmla="*/ 99 h 52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622"/>
              <a:gd name="T79" fmla="*/ 0 h 523"/>
              <a:gd name="T80" fmla="*/ 622 w 622"/>
              <a:gd name="T81" fmla="*/ 523 h 52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622" h="523">
                <a:moveTo>
                  <a:pt x="0" y="99"/>
                </a:moveTo>
                <a:lnTo>
                  <a:pt x="45" y="54"/>
                </a:lnTo>
                <a:lnTo>
                  <a:pt x="90" y="0"/>
                </a:lnTo>
                <a:lnTo>
                  <a:pt x="180" y="63"/>
                </a:lnTo>
                <a:lnTo>
                  <a:pt x="225" y="126"/>
                </a:lnTo>
                <a:lnTo>
                  <a:pt x="315" y="135"/>
                </a:lnTo>
                <a:lnTo>
                  <a:pt x="396" y="252"/>
                </a:lnTo>
                <a:lnTo>
                  <a:pt x="477" y="270"/>
                </a:lnTo>
                <a:lnTo>
                  <a:pt x="504" y="333"/>
                </a:lnTo>
                <a:lnTo>
                  <a:pt x="558" y="351"/>
                </a:lnTo>
                <a:lnTo>
                  <a:pt x="577" y="361"/>
                </a:lnTo>
                <a:lnTo>
                  <a:pt x="577" y="406"/>
                </a:lnTo>
                <a:lnTo>
                  <a:pt x="622" y="406"/>
                </a:lnTo>
                <a:lnTo>
                  <a:pt x="604" y="505"/>
                </a:lnTo>
                <a:lnTo>
                  <a:pt x="595" y="523"/>
                </a:lnTo>
                <a:lnTo>
                  <a:pt x="568" y="514"/>
                </a:lnTo>
                <a:lnTo>
                  <a:pt x="549" y="469"/>
                </a:lnTo>
                <a:lnTo>
                  <a:pt x="504" y="433"/>
                </a:lnTo>
                <a:lnTo>
                  <a:pt x="360" y="442"/>
                </a:lnTo>
                <a:lnTo>
                  <a:pt x="279" y="370"/>
                </a:lnTo>
                <a:lnTo>
                  <a:pt x="252" y="370"/>
                </a:lnTo>
                <a:lnTo>
                  <a:pt x="198" y="361"/>
                </a:lnTo>
                <a:lnTo>
                  <a:pt x="180" y="324"/>
                </a:lnTo>
                <a:lnTo>
                  <a:pt x="72" y="234"/>
                </a:lnTo>
                <a:lnTo>
                  <a:pt x="72" y="126"/>
                </a:lnTo>
                <a:lnTo>
                  <a:pt x="0" y="9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1" name="Freeform 92"/>
          <p:cNvSpPr>
            <a:spLocks/>
          </p:cNvSpPr>
          <p:nvPr/>
        </p:nvSpPr>
        <p:spPr bwMode="auto">
          <a:xfrm>
            <a:off x="4148138" y="2474913"/>
            <a:ext cx="615950" cy="541337"/>
          </a:xfrm>
          <a:custGeom>
            <a:avLst/>
            <a:gdLst>
              <a:gd name="T0" fmla="*/ 0 w 370"/>
              <a:gd name="T1" fmla="*/ 0 h 325"/>
              <a:gd name="T2" fmla="*/ 36 w 370"/>
              <a:gd name="T3" fmla="*/ 99 h 325"/>
              <a:gd name="T4" fmla="*/ 63 w 370"/>
              <a:gd name="T5" fmla="*/ 99 h 325"/>
              <a:gd name="T6" fmla="*/ 45 w 370"/>
              <a:gd name="T7" fmla="*/ 135 h 325"/>
              <a:gd name="T8" fmla="*/ 135 w 370"/>
              <a:gd name="T9" fmla="*/ 325 h 325"/>
              <a:gd name="T10" fmla="*/ 190 w 370"/>
              <a:gd name="T11" fmla="*/ 316 h 325"/>
              <a:gd name="T12" fmla="*/ 289 w 370"/>
              <a:gd name="T13" fmla="*/ 271 h 325"/>
              <a:gd name="T14" fmla="*/ 370 w 370"/>
              <a:gd name="T15" fmla="*/ 271 h 325"/>
              <a:gd name="T16" fmla="*/ 334 w 370"/>
              <a:gd name="T17" fmla="*/ 208 h 325"/>
              <a:gd name="T18" fmla="*/ 135 w 370"/>
              <a:gd name="T19" fmla="*/ 72 h 325"/>
              <a:gd name="T20" fmla="*/ 72 w 370"/>
              <a:gd name="T21" fmla="*/ 9 h 325"/>
              <a:gd name="T22" fmla="*/ 0 w 370"/>
              <a:gd name="T23" fmla="*/ 0 h 3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0"/>
              <a:gd name="T37" fmla="*/ 0 h 325"/>
              <a:gd name="T38" fmla="*/ 370 w 370"/>
              <a:gd name="T39" fmla="*/ 325 h 3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0" h="325">
                <a:moveTo>
                  <a:pt x="0" y="0"/>
                </a:moveTo>
                <a:lnTo>
                  <a:pt x="36" y="99"/>
                </a:lnTo>
                <a:lnTo>
                  <a:pt x="63" y="99"/>
                </a:lnTo>
                <a:lnTo>
                  <a:pt x="45" y="135"/>
                </a:lnTo>
                <a:lnTo>
                  <a:pt x="135" y="325"/>
                </a:lnTo>
                <a:lnTo>
                  <a:pt x="190" y="316"/>
                </a:lnTo>
                <a:lnTo>
                  <a:pt x="289" y="271"/>
                </a:lnTo>
                <a:lnTo>
                  <a:pt x="370" y="271"/>
                </a:lnTo>
                <a:lnTo>
                  <a:pt x="334" y="208"/>
                </a:lnTo>
                <a:lnTo>
                  <a:pt x="135" y="72"/>
                </a:lnTo>
                <a:lnTo>
                  <a:pt x="72" y="9"/>
                </a:lnTo>
                <a:lnTo>
                  <a:pt x="0" y="0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" name="Freeform 93"/>
          <p:cNvSpPr>
            <a:spLocks/>
          </p:cNvSpPr>
          <p:nvPr/>
        </p:nvSpPr>
        <p:spPr bwMode="auto">
          <a:xfrm>
            <a:off x="5214938" y="5775325"/>
            <a:ext cx="631825" cy="779463"/>
          </a:xfrm>
          <a:custGeom>
            <a:avLst/>
            <a:gdLst>
              <a:gd name="T0" fmla="*/ 0 w 379"/>
              <a:gd name="T1" fmla="*/ 207 h 469"/>
              <a:gd name="T2" fmla="*/ 9 w 379"/>
              <a:gd name="T3" fmla="*/ 225 h 469"/>
              <a:gd name="T4" fmla="*/ 54 w 379"/>
              <a:gd name="T5" fmla="*/ 252 h 469"/>
              <a:gd name="T6" fmla="*/ 145 w 379"/>
              <a:gd name="T7" fmla="*/ 361 h 469"/>
              <a:gd name="T8" fmla="*/ 163 w 379"/>
              <a:gd name="T9" fmla="*/ 343 h 469"/>
              <a:gd name="T10" fmla="*/ 253 w 379"/>
              <a:gd name="T11" fmla="*/ 424 h 469"/>
              <a:gd name="T12" fmla="*/ 262 w 379"/>
              <a:gd name="T13" fmla="*/ 451 h 469"/>
              <a:gd name="T14" fmla="*/ 298 w 379"/>
              <a:gd name="T15" fmla="*/ 469 h 469"/>
              <a:gd name="T16" fmla="*/ 343 w 379"/>
              <a:gd name="T17" fmla="*/ 451 h 469"/>
              <a:gd name="T18" fmla="*/ 379 w 379"/>
              <a:gd name="T19" fmla="*/ 271 h 469"/>
              <a:gd name="T20" fmla="*/ 325 w 379"/>
              <a:gd name="T21" fmla="*/ 262 h 469"/>
              <a:gd name="T22" fmla="*/ 307 w 379"/>
              <a:gd name="T23" fmla="*/ 225 h 469"/>
              <a:gd name="T24" fmla="*/ 199 w 379"/>
              <a:gd name="T25" fmla="*/ 135 h 469"/>
              <a:gd name="T26" fmla="*/ 199 w 379"/>
              <a:gd name="T27" fmla="*/ 27 h 469"/>
              <a:gd name="T28" fmla="*/ 127 w 379"/>
              <a:gd name="T29" fmla="*/ 0 h 469"/>
              <a:gd name="T30" fmla="*/ 81 w 379"/>
              <a:gd name="T31" fmla="*/ 54 h 469"/>
              <a:gd name="T32" fmla="*/ 54 w 379"/>
              <a:gd name="T33" fmla="*/ 153 h 469"/>
              <a:gd name="T34" fmla="*/ 0 w 379"/>
              <a:gd name="T35" fmla="*/ 207 h 46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79"/>
              <a:gd name="T55" fmla="*/ 0 h 469"/>
              <a:gd name="T56" fmla="*/ 379 w 379"/>
              <a:gd name="T57" fmla="*/ 469 h 469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79" h="469">
                <a:moveTo>
                  <a:pt x="0" y="207"/>
                </a:moveTo>
                <a:lnTo>
                  <a:pt x="9" y="225"/>
                </a:lnTo>
                <a:lnTo>
                  <a:pt x="54" y="252"/>
                </a:lnTo>
                <a:lnTo>
                  <a:pt x="145" y="361"/>
                </a:lnTo>
                <a:lnTo>
                  <a:pt x="163" y="343"/>
                </a:lnTo>
                <a:lnTo>
                  <a:pt x="253" y="424"/>
                </a:lnTo>
                <a:lnTo>
                  <a:pt x="262" y="451"/>
                </a:lnTo>
                <a:lnTo>
                  <a:pt x="298" y="469"/>
                </a:lnTo>
                <a:lnTo>
                  <a:pt x="343" y="451"/>
                </a:lnTo>
                <a:lnTo>
                  <a:pt x="379" y="271"/>
                </a:lnTo>
                <a:lnTo>
                  <a:pt x="325" y="262"/>
                </a:lnTo>
                <a:lnTo>
                  <a:pt x="307" y="225"/>
                </a:lnTo>
                <a:lnTo>
                  <a:pt x="199" y="135"/>
                </a:lnTo>
                <a:lnTo>
                  <a:pt x="199" y="27"/>
                </a:lnTo>
                <a:lnTo>
                  <a:pt x="127" y="0"/>
                </a:lnTo>
                <a:lnTo>
                  <a:pt x="81" y="54"/>
                </a:lnTo>
                <a:lnTo>
                  <a:pt x="54" y="153"/>
                </a:lnTo>
                <a:lnTo>
                  <a:pt x="0" y="207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3" name="Freeform 94"/>
          <p:cNvSpPr>
            <a:spLocks/>
          </p:cNvSpPr>
          <p:nvPr/>
        </p:nvSpPr>
        <p:spPr bwMode="auto">
          <a:xfrm>
            <a:off x="3081338" y="7497763"/>
            <a:ext cx="676275" cy="692150"/>
          </a:xfrm>
          <a:custGeom>
            <a:avLst/>
            <a:gdLst>
              <a:gd name="T0" fmla="*/ 0 w 406"/>
              <a:gd name="T1" fmla="*/ 9 h 415"/>
              <a:gd name="T2" fmla="*/ 45 w 406"/>
              <a:gd name="T3" fmla="*/ 136 h 415"/>
              <a:gd name="T4" fmla="*/ 90 w 406"/>
              <a:gd name="T5" fmla="*/ 163 h 415"/>
              <a:gd name="T6" fmla="*/ 99 w 406"/>
              <a:gd name="T7" fmla="*/ 199 h 415"/>
              <a:gd name="T8" fmla="*/ 18 w 406"/>
              <a:gd name="T9" fmla="*/ 217 h 415"/>
              <a:gd name="T10" fmla="*/ 36 w 406"/>
              <a:gd name="T11" fmla="*/ 253 h 415"/>
              <a:gd name="T12" fmla="*/ 0 w 406"/>
              <a:gd name="T13" fmla="*/ 280 h 415"/>
              <a:gd name="T14" fmla="*/ 0 w 406"/>
              <a:gd name="T15" fmla="*/ 307 h 415"/>
              <a:gd name="T16" fmla="*/ 99 w 406"/>
              <a:gd name="T17" fmla="*/ 406 h 415"/>
              <a:gd name="T18" fmla="*/ 189 w 406"/>
              <a:gd name="T19" fmla="*/ 406 h 415"/>
              <a:gd name="T20" fmla="*/ 325 w 406"/>
              <a:gd name="T21" fmla="*/ 415 h 415"/>
              <a:gd name="T22" fmla="*/ 325 w 406"/>
              <a:gd name="T23" fmla="*/ 244 h 415"/>
              <a:gd name="T24" fmla="*/ 343 w 406"/>
              <a:gd name="T25" fmla="*/ 244 h 415"/>
              <a:gd name="T26" fmla="*/ 370 w 406"/>
              <a:gd name="T27" fmla="*/ 199 h 415"/>
              <a:gd name="T28" fmla="*/ 406 w 406"/>
              <a:gd name="T29" fmla="*/ 190 h 415"/>
              <a:gd name="T30" fmla="*/ 397 w 406"/>
              <a:gd name="T31" fmla="*/ 100 h 415"/>
              <a:gd name="T32" fmla="*/ 289 w 406"/>
              <a:gd name="T33" fmla="*/ 100 h 415"/>
              <a:gd name="T34" fmla="*/ 280 w 406"/>
              <a:gd name="T35" fmla="*/ 18 h 415"/>
              <a:gd name="T36" fmla="*/ 244 w 406"/>
              <a:gd name="T37" fmla="*/ 18 h 415"/>
              <a:gd name="T38" fmla="*/ 244 w 406"/>
              <a:gd name="T39" fmla="*/ 0 h 415"/>
              <a:gd name="T40" fmla="*/ 180 w 406"/>
              <a:gd name="T41" fmla="*/ 0 h 415"/>
              <a:gd name="T42" fmla="*/ 0 w 406"/>
              <a:gd name="T43" fmla="*/ 9 h 41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06"/>
              <a:gd name="T67" fmla="*/ 0 h 415"/>
              <a:gd name="T68" fmla="*/ 406 w 406"/>
              <a:gd name="T69" fmla="*/ 415 h 41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06" h="415">
                <a:moveTo>
                  <a:pt x="0" y="9"/>
                </a:moveTo>
                <a:lnTo>
                  <a:pt x="45" y="136"/>
                </a:lnTo>
                <a:lnTo>
                  <a:pt x="90" y="163"/>
                </a:lnTo>
                <a:lnTo>
                  <a:pt x="99" y="199"/>
                </a:lnTo>
                <a:lnTo>
                  <a:pt x="18" y="217"/>
                </a:lnTo>
                <a:lnTo>
                  <a:pt x="36" y="253"/>
                </a:lnTo>
                <a:lnTo>
                  <a:pt x="0" y="280"/>
                </a:lnTo>
                <a:lnTo>
                  <a:pt x="0" y="307"/>
                </a:lnTo>
                <a:lnTo>
                  <a:pt x="99" y="406"/>
                </a:lnTo>
                <a:lnTo>
                  <a:pt x="189" y="406"/>
                </a:lnTo>
                <a:lnTo>
                  <a:pt x="325" y="415"/>
                </a:lnTo>
                <a:lnTo>
                  <a:pt x="325" y="244"/>
                </a:lnTo>
                <a:lnTo>
                  <a:pt x="343" y="244"/>
                </a:lnTo>
                <a:lnTo>
                  <a:pt x="370" y="199"/>
                </a:lnTo>
                <a:lnTo>
                  <a:pt x="406" y="190"/>
                </a:lnTo>
                <a:lnTo>
                  <a:pt x="397" y="100"/>
                </a:lnTo>
                <a:lnTo>
                  <a:pt x="289" y="100"/>
                </a:lnTo>
                <a:lnTo>
                  <a:pt x="280" y="18"/>
                </a:lnTo>
                <a:lnTo>
                  <a:pt x="244" y="18"/>
                </a:lnTo>
                <a:lnTo>
                  <a:pt x="244" y="0"/>
                </a:lnTo>
                <a:lnTo>
                  <a:pt x="180" y="0"/>
                </a:lnTo>
                <a:lnTo>
                  <a:pt x="0" y="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4" name="Freeform 95"/>
          <p:cNvSpPr>
            <a:spLocks/>
          </p:cNvSpPr>
          <p:nvPr/>
        </p:nvSpPr>
        <p:spPr bwMode="auto">
          <a:xfrm>
            <a:off x="1954213" y="1216025"/>
            <a:ext cx="527050" cy="539750"/>
          </a:xfrm>
          <a:custGeom>
            <a:avLst/>
            <a:gdLst>
              <a:gd name="T0" fmla="*/ 0 w 316"/>
              <a:gd name="T1" fmla="*/ 136 h 325"/>
              <a:gd name="T2" fmla="*/ 0 w 316"/>
              <a:gd name="T3" fmla="*/ 199 h 325"/>
              <a:gd name="T4" fmla="*/ 90 w 316"/>
              <a:gd name="T5" fmla="*/ 280 h 325"/>
              <a:gd name="T6" fmla="*/ 72 w 316"/>
              <a:gd name="T7" fmla="*/ 298 h 325"/>
              <a:gd name="T8" fmla="*/ 180 w 316"/>
              <a:gd name="T9" fmla="*/ 325 h 325"/>
              <a:gd name="T10" fmla="*/ 225 w 316"/>
              <a:gd name="T11" fmla="*/ 271 h 325"/>
              <a:gd name="T12" fmla="*/ 261 w 316"/>
              <a:gd name="T13" fmla="*/ 271 h 325"/>
              <a:gd name="T14" fmla="*/ 307 w 316"/>
              <a:gd name="T15" fmla="*/ 235 h 325"/>
              <a:gd name="T16" fmla="*/ 316 w 316"/>
              <a:gd name="T17" fmla="*/ 208 h 325"/>
              <a:gd name="T18" fmla="*/ 279 w 316"/>
              <a:gd name="T19" fmla="*/ 190 h 325"/>
              <a:gd name="T20" fmla="*/ 261 w 316"/>
              <a:gd name="T21" fmla="*/ 63 h 325"/>
              <a:gd name="T22" fmla="*/ 288 w 316"/>
              <a:gd name="T23" fmla="*/ 18 h 325"/>
              <a:gd name="T24" fmla="*/ 198 w 316"/>
              <a:gd name="T25" fmla="*/ 0 h 325"/>
              <a:gd name="T26" fmla="*/ 135 w 316"/>
              <a:gd name="T27" fmla="*/ 99 h 325"/>
              <a:gd name="T28" fmla="*/ 45 w 316"/>
              <a:gd name="T29" fmla="*/ 90 h 325"/>
              <a:gd name="T30" fmla="*/ 0 w 316"/>
              <a:gd name="T31" fmla="*/ 136 h 32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16"/>
              <a:gd name="T49" fmla="*/ 0 h 325"/>
              <a:gd name="T50" fmla="*/ 316 w 316"/>
              <a:gd name="T51" fmla="*/ 325 h 32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16" h="325">
                <a:moveTo>
                  <a:pt x="0" y="136"/>
                </a:moveTo>
                <a:lnTo>
                  <a:pt x="0" y="199"/>
                </a:lnTo>
                <a:lnTo>
                  <a:pt x="90" y="280"/>
                </a:lnTo>
                <a:lnTo>
                  <a:pt x="72" y="298"/>
                </a:lnTo>
                <a:lnTo>
                  <a:pt x="180" y="325"/>
                </a:lnTo>
                <a:lnTo>
                  <a:pt x="225" y="271"/>
                </a:lnTo>
                <a:lnTo>
                  <a:pt x="261" y="271"/>
                </a:lnTo>
                <a:lnTo>
                  <a:pt x="307" y="235"/>
                </a:lnTo>
                <a:lnTo>
                  <a:pt x="316" y="208"/>
                </a:lnTo>
                <a:lnTo>
                  <a:pt x="279" y="190"/>
                </a:lnTo>
                <a:lnTo>
                  <a:pt x="261" y="63"/>
                </a:lnTo>
                <a:lnTo>
                  <a:pt x="288" y="18"/>
                </a:lnTo>
                <a:lnTo>
                  <a:pt x="198" y="0"/>
                </a:lnTo>
                <a:lnTo>
                  <a:pt x="135" y="99"/>
                </a:lnTo>
                <a:lnTo>
                  <a:pt x="45" y="90"/>
                </a:lnTo>
                <a:lnTo>
                  <a:pt x="0" y="136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5" name="Freeform 96"/>
          <p:cNvSpPr>
            <a:spLocks/>
          </p:cNvSpPr>
          <p:nvPr/>
        </p:nvSpPr>
        <p:spPr bwMode="auto">
          <a:xfrm>
            <a:off x="4117975" y="3001963"/>
            <a:ext cx="557213" cy="582612"/>
          </a:xfrm>
          <a:custGeom>
            <a:avLst/>
            <a:gdLst>
              <a:gd name="T0" fmla="*/ 0 w 334"/>
              <a:gd name="T1" fmla="*/ 63 h 352"/>
              <a:gd name="T2" fmla="*/ 27 w 334"/>
              <a:gd name="T3" fmla="*/ 72 h 352"/>
              <a:gd name="T4" fmla="*/ 90 w 334"/>
              <a:gd name="T5" fmla="*/ 234 h 352"/>
              <a:gd name="T6" fmla="*/ 117 w 334"/>
              <a:gd name="T7" fmla="*/ 261 h 352"/>
              <a:gd name="T8" fmla="*/ 117 w 334"/>
              <a:gd name="T9" fmla="*/ 325 h 352"/>
              <a:gd name="T10" fmla="*/ 217 w 334"/>
              <a:gd name="T11" fmla="*/ 325 h 352"/>
              <a:gd name="T12" fmla="*/ 253 w 334"/>
              <a:gd name="T13" fmla="*/ 352 h 352"/>
              <a:gd name="T14" fmla="*/ 298 w 334"/>
              <a:gd name="T15" fmla="*/ 343 h 352"/>
              <a:gd name="T16" fmla="*/ 334 w 334"/>
              <a:gd name="T17" fmla="*/ 298 h 352"/>
              <a:gd name="T18" fmla="*/ 244 w 334"/>
              <a:gd name="T19" fmla="*/ 189 h 352"/>
              <a:gd name="T20" fmla="*/ 235 w 334"/>
              <a:gd name="T21" fmla="*/ 144 h 352"/>
              <a:gd name="T22" fmla="*/ 253 w 334"/>
              <a:gd name="T23" fmla="*/ 126 h 352"/>
              <a:gd name="T24" fmla="*/ 199 w 334"/>
              <a:gd name="T25" fmla="*/ 108 h 352"/>
              <a:gd name="T26" fmla="*/ 217 w 334"/>
              <a:gd name="T27" fmla="*/ 63 h 352"/>
              <a:gd name="T28" fmla="*/ 199 w 334"/>
              <a:gd name="T29" fmla="*/ 27 h 352"/>
              <a:gd name="T30" fmla="*/ 208 w 334"/>
              <a:gd name="T31" fmla="*/ 0 h 352"/>
              <a:gd name="T32" fmla="*/ 153 w 334"/>
              <a:gd name="T33" fmla="*/ 9 h 352"/>
              <a:gd name="T34" fmla="*/ 63 w 334"/>
              <a:gd name="T35" fmla="*/ 18 h 352"/>
              <a:gd name="T36" fmla="*/ 54 w 334"/>
              <a:gd name="T37" fmla="*/ 45 h 352"/>
              <a:gd name="T38" fmla="*/ 0 w 334"/>
              <a:gd name="T39" fmla="*/ 63 h 35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34"/>
              <a:gd name="T61" fmla="*/ 0 h 352"/>
              <a:gd name="T62" fmla="*/ 334 w 334"/>
              <a:gd name="T63" fmla="*/ 352 h 35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34" h="352">
                <a:moveTo>
                  <a:pt x="0" y="63"/>
                </a:moveTo>
                <a:lnTo>
                  <a:pt x="27" y="72"/>
                </a:lnTo>
                <a:lnTo>
                  <a:pt x="90" y="234"/>
                </a:lnTo>
                <a:lnTo>
                  <a:pt x="117" y="261"/>
                </a:lnTo>
                <a:lnTo>
                  <a:pt x="117" y="325"/>
                </a:lnTo>
                <a:lnTo>
                  <a:pt x="217" y="325"/>
                </a:lnTo>
                <a:lnTo>
                  <a:pt x="253" y="352"/>
                </a:lnTo>
                <a:lnTo>
                  <a:pt x="298" y="343"/>
                </a:lnTo>
                <a:lnTo>
                  <a:pt x="334" y="298"/>
                </a:lnTo>
                <a:lnTo>
                  <a:pt x="244" y="189"/>
                </a:lnTo>
                <a:lnTo>
                  <a:pt x="235" y="144"/>
                </a:lnTo>
                <a:lnTo>
                  <a:pt x="253" y="126"/>
                </a:lnTo>
                <a:lnTo>
                  <a:pt x="199" y="108"/>
                </a:lnTo>
                <a:lnTo>
                  <a:pt x="217" y="63"/>
                </a:lnTo>
                <a:lnTo>
                  <a:pt x="199" y="27"/>
                </a:lnTo>
                <a:lnTo>
                  <a:pt x="208" y="0"/>
                </a:lnTo>
                <a:lnTo>
                  <a:pt x="153" y="9"/>
                </a:lnTo>
                <a:lnTo>
                  <a:pt x="63" y="18"/>
                </a:lnTo>
                <a:lnTo>
                  <a:pt x="54" y="45"/>
                </a:lnTo>
                <a:lnTo>
                  <a:pt x="0" y="63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6" name="Freeform 97"/>
          <p:cNvSpPr>
            <a:spLocks/>
          </p:cNvSpPr>
          <p:nvPr/>
        </p:nvSpPr>
        <p:spPr bwMode="auto">
          <a:xfrm>
            <a:off x="5711825" y="6227763"/>
            <a:ext cx="677863" cy="673100"/>
          </a:xfrm>
          <a:custGeom>
            <a:avLst/>
            <a:gdLst>
              <a:gd name="T0" fmla="*/ 0 w 406"/>
              <a:gd name="T1" fmla="*/ 198 h 406"/>
              <a:gd name="T2" fmla="*/ 0 w 406"/>
              <a:gd name="T3" fmla="*/ 225 h 406"/>
              <a:gd name="T4" fmla="*/ 45 w 406"/>
              <a:gd name="T5" fmla="*/ 261 h 406"/>
              <a:gd name="T6" fmla="*/ 36 w 406"/>
              <a:gd name="T7" fmla="*/ 288 h 406"/>
              <a:gd name="T8" fmla="*/ 99 w 406"/>
              <a:gd name="T9" fmla="*/ 369 h 406"/>
              <a:gd name="T10" fmla="*/ 198 w 406"/>
              <a:gd name="T11" fmla="*/ 406 h 406"/>
              <a:gd name="T12" fmla="*/ 297 w 406"/>
              <a:gd name="T13" fmla="*/ 397 h 406"/>
              <a:gd name="T14" fmla="*/ 297 w 406"/>
              <a:gd name="T15" fmla="*/ 324 h 406"/>
              <a:gd name="T16" fmla="*/ 324 w 406"/>
              <a:gd name="T17" fmla="*/ 315 h 406"/>
              <a:gd name="T18" fmla="*/ 360 w 406"/>
              <a:gd name="T19" fmla="*/ 333 h 406"/>
              <a:gd name="T20" fmla="*/ 406 w 406"/>
              <a:gd name="T21" fmla="*/ 198 h 406"/>
              <a:gd name="T22" fmla="*/ 387 w 406"/>
              <a:gd name="T23" fmla="*/ 189 h 406"/>
              <a:gd name="T24" fmla="*/ 333 w 406"/>
              <a:gd name="T25" fmla="*/ 207 h 406"/>
              <a:gd name="T26" fmla="*/ 324 w 406"/>
              <a:gd name="T27" fmla="*/ 180 h 406"/>
              <a:gd name="T28" fmla="*/ 333 w 406"/>
              <a:gd name="T29" fmla="*/ 171 h 406"/>
              <a:gd name="T30" fmla="*/ 397 w 406"/>
              <a:gd name="T31" fmla="*/ 144 h 406"/>
              <a:gd name="T32" fmla="*/ 378 w 406"/>
              <a:gd name="T33" fmla="*/ 99 h 406"/>
              <a:gd name="T34" fmla="*/ 333 w 406"/>
              <a:gd name="T35" fmla="*/ 63 h 406"/>
              <a:gd name="T36" fmla="*/ 189 w 406"/>
              <a:gd name="T37" fmla="*/ 72 h 406"/>
              <a:gd name="T38" fmla="*/ 108 w 406"/>
              <a:gd name="T39" fmla="*/ 0 h 406"/>
              <a:gd name="T40" fmla="*/ 81 w 406"/>
              <a:gd name="T41" fmla="*/ 0 h 406"/>
              <a:gd name="T42" fmla="*/ 45 w 406"/>
              <a:gd name="T43" fmla="*/ 180 h 406"/>
              <a:gd name="T44" fmla="*/ 0 w 406"/>
              <a:gd name="T45" fmla="*/ 198 h 40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06"/>
              <a:gd name="T70" fmla="*/ 0 h 406"/>
              <a:gd name="T71" fmla="*/ 406 w 406"/>
              <a:gd name="T72" fmla="*/ 406 h 40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06" h="406">
                <a:moveTo>
                  <a:pt x="0" y="198"/>
                </a:moveTo>
                <a:lnTo>
                  <a:pt x="0" y="225"/>
                </a:lnTo>
                <a:lnTo>
                  <a:pt x="45" y="261"/>
                </a:lnTo>
                <a:lnTo>
                  <a:pt x="36" y="288"/>
                </a:lnTo>
                <a:lnTo>
                  <a:pt x="99" y="369"/>
                </a:lnTo>
                <a:lnTo>
                  <a:pt x="198" y="406"/>
                </a:lnTo>
                <a:lnTo>
                  <a:pt x="297" y="397"/>
                </a:lnTo>
                <a:lnTo>
                  <a:pt x="297" y="324"/>
                </a:lnTo>
                <a:lnTo>
                  <a:pt x="324" y="315"/>
                </a:lnTo>
                <a:lnTo>
                  <a:pt x="360" y="333"/>
                </a:lnTo>
                <a:lnTo>
                  <a:pt x="406" y="198"/>
                </a:lnTo>
                <a:lnTo>
                  <a:pt x="387" y="189"/>
                </a:lnTo>
                <a:lnTo>
                  <a:pt x="333" y="207"/>
                </a:lnTo>
                <a:lnTo>
                  <a:pt x="324" y="180"/>
                </a:lnTo>
                <a:lnTo>
                  <a:pt x="333" y="171"/>
                </a:lnTo>
                <a:lnTo>
                  <a:pt x="397" y="144"/>
                </a:lnTo>
                <a:lnTo>
                  <a:pt x="378" y="99"/>
                </a:lnTo>
                <a:lnTo>
                  <a:pt x="333" y="63"/>
                </a:lnTo>
                <a:lnTo>
                  <a:pt x="189" y="72"/>
                </a:lnTo>
                <a:lnTo>
                  <a:pt x="108" y="0"/>
                </a:lnTo>
                <a:lnTo>
                  <a:pt x="81" y="0"/>
                </a:lnTo>
                <a:lnTo>
                  <a:pt x="45" y="180"/>
                </a:lnTo>
                <a:lnTo>
                  <a:pt x="0" y="198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7" name="Freeform 98"/>
          <p:cNvSpPr>
            <a:spLocks/>
          </p:cNvSpPr>
          <p:nvPr/>
        </p:nvSpPr>
        <p:spPr bwMode="auto">
          <a:xfrm>
            <a:off x="1938338" y="5010150"/>
            <a:ext cx="542925" cy="630238"/>
          </a:xfrm>
          <a:custGeom>
            <a:avLst/>
            <a:gdLst>
              <a:gd name="T0" fmla="*/ 0 w 325"/>
              <a:gd name="T1" fmla="*/ 171 h 379"/>
              <a:gd name="T2" fmla="*/ 0 w 325"/>
              <a:gd name="T3" fmla="*/ 135 h 379"/>
              <a:gd name="T4" fmla="*/ 45 w 325"/>
              <a:gd name="T5" fmla="*/ 126 h 379"/>
              <a:gd name="T6" fmla="*/ 126 w 325"/>
              <a:gd name="T7" fmla="*/ 0 h 379"/>
              <a:gd name="T8" fmla="*/ 225 w 325"/>
              <a:gd name="T9" fmla="*/ 0 h 379"/>
              <a:gd name="T10" fmla="*/ 316 w 325"/>
              <a:gd name="T11" fmla="*/ 18 h 379"/>
              <a:gd name="T12" fmla="*/ 325 w 325"/>
              <a:gd name="T13" fmla="*/ 81 h 379"/>
              <a:gd name="T14" fmla="*/ 307 w 325"/>
              <a:gd name="T15" fmla="*/ 99 h 379"/>
              <a:gd name="T16" fmla="*/ 316 w 325"/>
              <a:gd name="T17" fmla="*/ 135 h 379"/>
              <a:gd name="T18" fmla="*/ 316 w 325"/>
              <a:gd name="T19" fmla="*/ 216 h 379"/>
              <a:gd name="T20" fmla="*/ 279 w 325"/>
              <a:gd name="T21" fmla="*/ 225 h 379"/>
              <a:gd name="T22" fmla="*/ 279 w 325"/>
              <a:gd name="T23" fmla="*/ 243 h 379"/>
              <a:gd name="T24" fmla="*/ 207 w 325"/>
              <a:gd name="T25" fmla="*/ 307 h 379"/>
              <a:gd name="T26" fmla="*/ 198 w 325"/>
              <a:gd name="T27" fmla="*/ 379 h 379"/>
              <a:gd name="T28" fmla="*/ 171 w 325"/>
              <a:gd name="T29" fmla="*/ 370 h 379"/>
              <a:gd name="T30" fmla="*/ 180 w 325"/>
              <a:gd name="T31" fmla="*/ 343 h 379"/>
              <a:gd name="T32" fmla="*/ 81 w 325"/>
              <a:gd name="T33" fmla="*/ 325 h 379"/>
              <a:gd name="T34" fmla="*/ 81 w 325"/>
              <a:gd name="T35" fmla="*/ 297 h 379"/>
              <a:gd name="T36" fmla="*/ 18 w 325"/>
              <a:gd name="T37" fmla="*/ 297 h 379"/>
              <a:gd name="T38" fmla="*/ 0 w 325"/>
              <a:gd name="T39" fmla="*/ 171 h 37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25"/>
              <a:gd name="T61" fmla="*/ 0 h 379"/>
              <a:gd name="T62" fmla="*/ 325 w 325"/>
              <a:gd name="T63" fmla="*/ 379 h 37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25" h="379">
                <a:moveTo>
                  <a:pt x="0" y="171"/>
                </a:moveTo>
                <a:lnTo>
                  <a:pt x="0" y="135"/>
                </a:lnTo>
                <a:lnTo>
                  <a:pt x="45" y="126"/>
                </a:lnTo>
                <a:lnTo>
                  <a:pt x="126" y="0"/>
                </a:lnTo>
                <a:lnTo>
                  <a:pt x="225" y="0"/>
                </a:lnTo>
                <a:lnTo>
                  <a:pt x="316" y="18"/>
                </a:lnTo>
                <a:lnTo>
                  <a:pt x="325" y="81"/>
                </a:lnTo>
                <a:lnTo>
                  <a:pt x="307" y="99"/>
                </a:lnTo>
                <a:lnTo>
                  <a:pt x="316" y="135"/>
                </a:lnTo>
                <a:lnTo>
                  <a:pt x="316" y="216"/>
                </a:lnTo>
                <a:lnTo>
                  <a:pt x="279" y="225"/>
                </a:lnTo>
                <a:lnTo>
                  <a:pt x="279" y="243"/>
                </a:lnTo>
                <a:lnTo>
                  <a:pt x="207" y="307"/>
                </a:lnTo>
                <a:lnTo>
                  <a:pt x="198" y="379"/>
                </a:lnTo>
                <a:lnTo>
                  <a:pt x="171" y="370"/>
                </a:lnTo>
                <a:lnTo>
                  <a:pt x="180" y="343"/>
                </a:lnTo>
                <a:lnTo>
                  <a:pt x="81" y="325"/>
                </a:lnTo>
                <a:lnTo>
                  <a:pt x="81" y="297"/>
                </a:lnTo>
                <a:lnTo>
                  <a:pt x="18" y="297"/>
                </a:lnTo>
                <a:lnTo>
                  <a:pt x="0" y="171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8" name="Freeform 99"/>
          <p:cNvSpPr>
            <a:spLocks/>
          </p:cNvSpPr>
          <p:nvPr/>
        </p:nvSpPr>
        <p:spPr bwMode="auto">
          <a:xfrm>
            <a:off x="3065463" y="1981200"/>
            <a:ext cx="601662" cy="479425"/>
          </a:xfrm>
          <a:custGeom>
            <a:avLst/>
            <a:gdLst>
              <a:gd name="T0" fmla="*/ 0 w 361"/>
              <a:gd name="T1" fmla="*/ 73 h 289"/>
              <a:gd name="T2" fmla="*/ 63 w 361"/>
              <a:gd name="T3" fmla="*/ 145 h 289"/>
              <a:gd name="T4" fmla="*/ 36 w 361"/>
              <a:gd name="T5" fmla="*/ 244 h 289"/>
              <a:gd name="T6" fmla="*/ 99 w 361"/>
              <a:gd name="T7" fmla="*/ 235 h 289"/>
              <a:gd name="T8" fmla="*/ 135 w 361"/>
              <a:gd name="T9" fmla="*/ 289 h 289"/>
              <a:gd name="T10" fmla="*/ 153 w 361"/>
              <a:gd name="T11" fmla="*/ 289 h 289"/>
              <a:gd name="T12" fmla="*/ 189 w 361"/>
              <a:gd name="T13" fmla="*/ 280 h 289"/>
              <a:gd name="T14" fmla="*/ 235 w 361"/>
              <a:gd name="T15" fmla="*/ 235 h 289"/>
              <a:gd name="T16" fmla="*/ 316 w 361"/>
              <a:gd name="T17" fmla="*/ 253 h 289"/>
              <a:gd name="T18" fmla="*/ 361 w 361"/>
              <a:gd name="T19" fmla="*/ 235 h 289"/>
              <a:gd name="T20" fmla="*/ 325 w 361"/>
              <a:gd name="T21" fmla="*/ 163 h 289"/>
              <a:gd name="T22" fmla="*/ 253 w 361"/>
              <a:gd name="T23" fmla="*/ 109 h 289"/>
              <a:gd name="T24" fmla="*/ 280 w 361"/>
              <a:gd name="T25" fmla="*/ 36 h 289"/>
              <a:gd name="T26" fmla="*/ 244 w 361"/>
              <a:gd name="T27" fmla="*/ 0 h 289"/>
              <a:gd name="T28" fmla="*/ 207 w 361"/>
              <a:gd name="T29" fmla="*/ 27 h 289"/>
              <a:gd name="T30" fmla="*/ 90 w 361"/>
              <a:gd name="T31" fmla="*/ 18 h 289"/>
              <a:gd name="T32" fmla="*/ 0 w 361"/>
              <a:gd name="T33" fmla="*/ 73 h 28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1"/>
              <a:gd name="T52" fmla="*/ 0 h 289"/>
              <a:gd name="T53" fmla="*/ 361 w 361"/>
              <a:gd name="T54" fmla="*/ 289 h 28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1" h="289">
                <a:moveTo>
                  <a:pt x="0" y="73"/>
                </a:moveTo>
                <a:lnTo>
                  <a:pt x="63" y="145"/>
                </a:lnTo>
                <a:lnTo>
                  <a:pt x="36" y="244"/>
                </a:lnTo>
                <a:lnTo>
                  <a:pt x="99" y="235"/>
                </a:lnTo>
                <a:lnTo>
                  <a:pt x="135" y="289"/>
                </a:lnTo>
                <a:lnTo>
                  <a:pt x="153" y="289"/>
                </a:lnTo>
                <a:lnTo>
                  <a:pt x="189" y="280"/>
                </a:lnTo>
                <a:lnTo>
                  <a:pt x="235" y="235"/>
                </a:lnTo>
                <a:lnTo>
                  <a:pt x="316" y="253"/>
                </a:lnTo>
                <a:lnTo>
                  <a:pt x="361" y="235"/>
                </a:lnTo>
                <a:lnTo>
                  <a:pt x="325" y="163"/>
                </a:lnTo>
                <a:lnTo>
                  <a:pt x="253" y="109"/>
                </a:lnTo>
                <a:lnTo>
                  <a:pt x="280" y="36"/>
                </a:lnTo>
                <a:lnTo>
                  <a:pt x="244" y="0"/>
                </a:lnTo>
                <a:lnTo>
                  <a:pt x="207" y="27"/>
                </a:lnTo>
                <a:lnTo>
                  <a:pt x="90" y="18"/>
                </a:lnTo>
                <a:lnTo>
                  <a:pt x="0" y="73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9" name="Freeform 100"/>
          <p:cNvSpPr>
            <a:spLocks/>
          </p:cNvSpPr>
          <p:nvPr/>
        </p:nvSpPr>
        <p:spPr bwMode="auto">
          <a:xfrm>
            <a:off x="1366838" y="4951413"/>
            <a:ext cx="347662" cy="733425"/>
          </a:xfrm>
          <a:custGeom>
            <a:avLst/>
            <a:gdLst>
              <a:gd name="T0" fmla="*/ 0 w 208"/>
              <a:gd name="T1" fmla="*/ 27 h 442"/>
              <a:gd name="T2" fmla="*/ 0 w 208"/>
              <a:gd name="T3" fmla="*/ 324 h 442"/>
              <a:gd name="T4" fmla="*/ 54 w 208"/>
              <a:gd name="T5" fmla="*/ 361 h 442"/>
              <a:gd name="T6" fmla="*/ 54 w 208"/>
              <a:gd name="T7" fmla="*/ 406 h 442"/>
              <a:gd name="T8" fmla="*/ 91 w 208"/>
              <a:gd name="T9" fmla="*/ 415 h 442"/>
              <a:gd name="T10" fmla="*/ 91 w 208"/>
              <a:gd name="T11" fmla="*/ 442 h 442"/>
              <a:gd name="T12" fmla="*/ 163 w 208"/>
              <a:gd name="T13" fmla="*/ 442 h 442"/>
              <a:gd name="T14" fmla="*/ 163 w 208"/>
              <a:gd name="T15" fmla="*/ 406 h 442"/>
              <a:gd name="T16" fmla="*/ 208 w 208"/>
              <a:gd name="T17" fmla="*/ 243 h 442"/>
              <a:gd name="T18" fmla="*/ 199 w 208"/>
              <a:gd name="T19" fmla="*/ 117 h 442"/>
              <a:gd name="T20" fmla="*/ 199 w 208"/>
              <a:gd name="T21" fmla="*/ 81 h 442"/>
              <a:gd name="T22" fmla="*/ 172 w 208"/>
              <a:gd name="T23" fmla="*/ 63 h 442"/>
              <a:gd name="T24" fmla="*/ 154 w 208"/>
              <a:gd name="T25" fmla="*/ 18 h 442"/>
              <a:gd name="T26" fmla="*/ 163 w 208"/>
              <a:gd name="T27" fmla="*/ 0 h 442"/>
              <a:gd name="T28" fmla="*/ 91 w 208"/>
              <a:gd name="T29" fmla="*/ 9 h 442"/>
              <a:gd name="T30" fmla="*/ 82 w 208"/>
              <a:gd name="T31" fmla="*/ 0 h 442"/>
              <a:gd name="T32" fmla="*/ 54 w 208"/>
              <a:gd name="T33" fmla="*/ 27 h 442"/>
              <a:gd name="T34" fmla="*/ 0 w 208"/>
              <a:gd name="T35" fmla="*/ 27 h 44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08"/>
              <a:gd name="T55" fmla="*/ 0 h 442"/>
              <a:gd name="T56" fmla="*/ 208 w 208"/>
              <a:gd name="T57" fmla="*/ 442 h 44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08" h="442">
                <a:moveTo>
                  <a:pt x="0" y="27"/>
                </a:moveTo>
                <a:lnTo>
                  <a:pt x="0" y="324"/>
                </a:lnTo>
                <a:lnTo>
                  <a:pt x="54" y="361"/>
                </a:lnTo>
                <a:lnTo>
                  <a:pt x="54" y="406"/>
                </a:lnTo>
                <a:lnTo>
                  <a:pt x="91" y="415"/>
                </a:lnTo>
                <a:lnTo>
                  <a:pt x="91" y="442"/>
                </a:lnTo>
                <a:lnTo>
                  <a:pt x="163" y="442"/>
                </a:lnTo>
                <a:lnTo>
                  <a:pt x="163" y="406"/>
                </a:lnTo>
                <a:lnTo>
                  <a:pt x="208" y="243"/>
                </a:lnTo>
                <a:lnTo>
                  <a:pt x="199" y="117"/>
                </a:lnTo>
                <a:lnTo>
                  <a:pt x="199" y="81"/>
                </a:lnTo>
                <a:lnTo>
                  <a:pt x="172" y="63"/>
                </a:lnTo>
                <a:lnTo>
                  <a:pt x="154" y="18"/>
                </a:lnTo>
                <a:lnTo>
                  <a:pt x="163" y="0"/>
                </a:lnTo>
                <a:lnTo>
                  <a:pt x="91" y="9"/>
                </a:lnTo>
                <a:lnTo>
                  <a:pt x="82" y="0"/>
                </a:lnTo>
                <a:lnTo>
                  <a:pt x="54" y="27"/>
                </a:lnTo>
                <a:lnTo>
                  <a:pt x="0" y="27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" name="Freeform 101"/>
          <p:cNvSpPr>
            <a:spLocks/>
          </p:cNvSpPr>
          <p:nvPr/>
        </p:nvSpPr>
        <p:spPr bwMode="auto">
          <a:xfrm>
            <a:off x="1036638" y="3811588"/>
            <a:ext cx="527050" cy="644525"/>
          </a:xfrm>
          <a:custGeom>
            <a:avLst/>
            <a:gdLst>
              <a:gd name="T0" fmla="*/ 0 w 316"/>
              <a:gd name="T1" fmla="*/ 9 h 388"/>
              <a:gd name="T2" fmla="*/ 9 w 316"/>
              <a:gd name="T3" fmla="*/ 370 h 388"/>
              <a:gd name="T4" fmla="*/ 144 w 316"/>
              <a:gd name="T5" fmla="*/ 388 h 388"/>
              <a:gd name="T6" fmla="*/ 252 w 316"/>
              <a:gd name="T7" fmla="*/ 388 h 388"/>
              <a:gd name="T8" fmla="*/ 307 w 316"/>
              <a:gd name="T9" fmla="*/ 343 h 388"/>
              <a:gd name="T10" fmla="*/ 280 w 316"/>
              <a:gd name="T11" fmla="*/ 253 h 388"/>
              <a:gd name="T12" fmla="*/ 316 w 316"/>
              <a:gd name="T13" fmla="*/ 45 h 388"/>
              <a:gd name="T14" fmla="*/ 307 w 316"/>
              <a:gd name="T15" fmla="*/ 0 h 388"/>
              <a:gd name="T16" fmla="*/ 0 w 316"/>
              <a:gd name="T17" fmla="*/ 9 h 3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16"/>
              <a:gd name="T28" fmla="*/ 0 h 388"/>
              <a:gd name="T29" fmla="*/ 316 w 316"/>
              <a:gd name="T30" fmla="*/ 388 h 38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16" h="388">
                <a:moveTo>
                  <a:pt x="0" y="9"/>
                </a:moveTo>
                <a:lnTo>
                  <a:pt x="9" y="370"/>
                </a:lnTo>
                <a:lnTo>
                  <a:pt x="144" y="388"/>
                </a:lnTo>
                <a:lnTo>
                  <a:pt x="252" y="388"/>
                </a:lnTo>
                <a:lnTo>
                  <a:pt x="307" y="343"/>
                </a:lnTo>
                <a:lnTo>
                  <a:pt x="280" y="253"/>
                </a:lnTo>
                <a:lnTo>
                  <a:pt x="316" y="45"/>
                </a:lnTo>
                <a:lnTo>
                  <a:pt x="307" y="0"/>
                </a:lnTo>
                <a:lnTo>
                  <a:pt x="0" y="9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" name="Freeform 102"/>
          <p:cNvSpPr>
            <a:spLocks/>
          </p:cNvSpPr>
          <p:nvPr/>
        </p:nvSpPr>
        <p:spPr bwMode="auto">
          <a:xfrm>
            <a:off x="976313" y="7154863"/>
            <a:ext cx="557212" cy="328612"/>
          </a:xfrm>
          <a:custGeom>
            <a:avLst/>
            <a:gdLst>
              <a:gd name="T0" fmla="*/ 0 w 334"/>
              <a:gd name="T1" fmla="*/ 9 h 198"/>
              <a:gd name="T2" fmla="*/ 0 w 334"/>
              <a:gd name="T3" fmla="*/ 189 h 198"/>
              <a:gd name="T4" fmla="*/ 162 w 334"/>
              <a:gd name="T5" fmla="*/ 198 h 198"/>
              <a:gd name="T6" fmla="*/ 334 w 334"/>
              <a:gd name="T7" fmla="*/ 180 h 198"/>
              <a:gd name="T8" fmla="*/ 325 w 334"/>
              <a:gd name="T9" fmla="*/ 0 h 198"/>
              <a:gd name="T10" fmla="*/ 243 w 334"/>
              <a:gd name="T11" fmla="*/ 0 h 198"/>
              <a:gd name="T12" fmla="*/ 0 w 334"/>
              <a:gd name="T13" fmla="*/ 9 h 19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4"/>
              <a:gd name="T22" fmla="*/ 0 h 198"/>
              <a:gd name="T23" fmla="*/ 334 w 334"/>
              <a:gd name="T24" fmla="*/ 198 h 19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4" h="198">
                <a:moveTo>
                  <a:pt x="0" y="9"/>
                </a:moveTo>
                <a:lnTo>
                  <a:pt x="0" y="189"/>
                </a:lnTo>
                <a:lnTo>
                  <a:pt x="162" y="198"/>
                </a:lnTo>
                <a:lnTo>
                  <a:pt x="334" y="180"/>
                </a:lnTo>
                <a:lnTo>
                  <a:pt x="325" y="0"/>
                </a:lnTo>
                <a:lnTo>
                  <a:pt x="243" y="0"/>
                </a:lnTo>
                <a:lnTo>
                  <a:pt x="0" y="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" name="Freeform 103"/>
          <p:cNvSpPr>
            <a:spLocks/>
          </p:cNvSpPr>
          <p:nvPr/>
        </p:nvSpPr>
        <p:spPr bwMode="auto">
          <a:xfrm>
            <a:off x="1577975" y="6853238"/>
            <a:ext cx="720725" cy="615950"/>
          </a:xfrm>
          <a:custGeom>
            <a:avLst/>
            <a:gdLst>
              <a:gd name="T0" fmla="*/ 0 w 432"/>
              <a:gd name="T1" fmla="*/ 370 h 370"/>
              <a:gd name="T2" fmla="*/ 18 w 432"/>
              <a:gd name="T3" fmla="*/ 289 h 370"/>
              <a:gd name="T4" fmla="*/ 63 w 432"/>
              <a:gd name="T5" fmla="*/ 244 h 370"/>
              <a:gd name="T6" fmla="*/ 90 w 432"/>
              <a:gd name="T7" fmla="*/ 253 h 370"/>
              <a:gd name="T8" fmla="*/ 135 w 432"/>
              <a:gd name="T9" fmla="*/ 136 h 370"/>
              <a:gd name="T10" fmla="*/ 252 w 432"/>
              <a:gd name="T11" fmla="*/ 91 h 370"/>
              <a:gd name="T12" fmla="*/ 261 w 432"/>
              <a:gd name="T13" fmla="*/ 55 h 370"/>
              <a:gd name="T14" fmla="*/ 315 w 432"/>
              <a:gd name="T15" fmla="*/ 0 h 370"/>
              <a:gd name="T16" fmla="*/ 423 w 432"/>
              <a:gd name="T17" fmla="*/ 0 h 370"/>
              <a:gd name="T18" fmla="*/ 432 w 432"/>
              <a:gd name="T19" fmla="*/ 118 h 370"/>
              <a:gd name="T20" fmla="*/ 432 w 432"/>
              <a:gd name="T21" fmla="*/ 361 h 370"/>
              <a:gd name="T22" fmla="*/ 333 w 432"/>
              <a:gd name="T23" fmla="*/ 370 h 370"/>
              <a:gd name="T24" fmla="*/ 108 w 432"/>
              <a:gd name="T25" fmla="*/ 361 h 370"/>
              <a:gd name="T26" fmla="*/ 0 w 432"/>
              <a:gd name="T27" fmla="*/ 370 h 37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32"/>
              <a:gd name="T43" fmla="*/ 0 h 370"/>
              <a:gd name="T44" fmla="*/ 432 w 432"/>
              <a:gd name="T45" fmla="*/ 370 h 37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32" h="370">
                <a:moveTo>
                  <a:pt x="0" y="370"/>
                </a:moveTo>
                <a:lnTo>
                  <a:pt x="18" y="289"/>
                </a:lnTo>
                <a:lnTo>
                  <a:pt x="63" y="244"/>
                </a:lnTo>
                <a:lnTo>
                  <a:pt x="90" y="253"/>
                </a:lnTo>
                <a:lnTo>
                  <a:pt x="135" y="136"/>
                </a:lnTo>
                <a:lnTo>
                  <a:pt x="252" y="91"/>
                </a:lnTo>
                <a:lnTo>
                  <a:pt x="261" y="55"/>
                </a:lnTo>
                <a:lnTo>
                  <a:pt x="315" y="0"/>
                </a:lnTo>
                <a:lnTo>
                  <a:pt x="423" y="0"/>
                </a:lnTo>
                <a:lnTo>
                  <a:pt x="432" y="118"/>
                </a:lnTo>
                <a:lnTo>
                  <a:pt x="432" y="361"/>
                </a:lnTo>
                <a:lnTo>
                  <a:pt x="333" y="370"/>
                </a:lnTo>
                <a:lnTo>
                  <a:pt x="108" y="361"/>
                </a:lnTo>
                <a:lnTo>
                  <a:pt x="0" y="370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" name="Freeform 104"/>
          <p:cNvSpPr>
            <a:spLocks/>
          </p:cNvSpPr>
          <p:nvPr/>
        </p:nvSpPr>
        <p:spPr bwMode="auto">
          <a:xfrm>
            <a:off x="2074863" y="3840163"/>
            <a:ext cx="615950" cy="587375"/>
          </a:xfrm>
          <a:custGeom>
            <a:avLst/>
            <a:gdLst>
              <a:gd name="T0" fmla="*/ 0 w 370"/>
              <a:gd name="T1" fmla="*/ 271 h 352"/>
              <a:gd name="T2" fmla="*/ 0 w 370"/>
              <a:gd name="T3" fmla="*/ 352 h 352"/>
              <a:gd name="T4" fmla="*/ 198 w 370"/>
              <a:gd name="T5" fmla="*/ 343 h 352"/>
              <a:gd name="T6" fmla="*/ 370 w 370"/>
              <a:gd name="T7" fmla="*/ 235 h 352"/>
              <a:gd name="T8" fmla="*/ 352 w 370"/>
              <a:gd name="T9" fmla="*/ 135 h 352"/>
              <a:gd name="T10" fmla="*/ 307 w 370"/>
              <a:gd name="T11" fmla="*/ 108 h 352"/>
              <a:gd name="T12" fmla="*/ 280 w 370"/>
              <a:gd name="T13" fmla="*/ 63 h 352"/>
              <a:gd name="T14" fmla="*/ 271 w 370"/>
              <a:gd name="T15" fmla="*/ 9 h 352"/>
              <a:gd name="T16" fmla="*/ 63 w 370"/>
              <a:gd name="T17" fmla="*/ 0 h 352"/>
              <a:gd name="T18" fmla="*/ 63 w 370"/>
              <a:gd name="T19" fmla="*/ 253 h 352"/>
              <a:gd name="T20" fmla="*/ 54 w 370"/>
              <a:gd name="T21" fmla="*/ 271 h 352"/>
              <a:gd name="T22" fmla="*/ 0 w 370"/>
              <a:gd name="T23" fmla="*/ 271 h 35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0"/>
              <a:gd name="T37" fmla="*/ 0 h 352"/>
              <a:gd name="T38" fmla="*/ 370 w 370"/>
              <a:gd name="T39" fmla="*/ 352 h 35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0" h="352">
                <a:moveTo>
                  <a:pt x="0" y="271"/>
                </a:moveTo>
                <a:lnTo>
                  <a:pt x="0" y="352"/>
                </a:lnTo>
                <a:lnTo>
                  <a:pt x="198" y="343"/>
                </a:lnTo>
                <a:lnTo>
                  <a:pt x="370" y="235"/>
                </a:lnTo>
                <a:lnTo>
                  <a:pt x="352" y="135"/>
                </a:lnTo>
                <a:lnTo>
                  <a:pt x="307" y="108"/>
                </a:lnTo>
                <a:lnTo>
                  <a:pt x="280" y="63"/>
                </a:lnTo>
                <a:lnTo>
                  <a:pt x="271" y="9"/>
                </a:lnTo>
                <a:lnTo>
                  <a:pt x="63" y="0"/>
                </a:lnTo>
                <a:lnTo>
                  <a:pt x="63" y="253"/>
                </a:lnTo>
                <a:lnTo>
                  <a:pt x="54" y="271"/>
                </a:lnTo>
                <a:lnTo>
                  <a:pt x="0" y="271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" name="Freeform 105"/>
          <p:cNvSpPr>
            <a:spLocks/>
          </p:cNvSpPr>
          <p:nvPr/>
        </p:nvSpPr>
        <p:spPr bwMode="auto">
          <a:xfrm>
            <a:off x="4222750" y="5249863"/>
            <a:ext cx="376238" cy="674687"/>
          </a:xfrm>
          <a:custGeom>
            <a:avLst/>
            <a:gdLst>
              <a:gd name="T0" fmla="*/ 0 w 226"/>
              <a:gd name="T1" fmla="*/ 36 h 406"/>
              <a:gd name="T2" fmla="*/ 0 w 226"/>
              <a:gd name="T3" fmla="*/ 54 h 406"/>
              <a:gd name="T4" fmla="*/ 36 w 226"/>
              <a:gd name="T5" fmla="*/ 190 h 406"/>
              <a:gd name="T6" fmla="*/ 27 w 226"/>
              <a:gd name="T7" fmla="*/ 226 h 406"/>
              <a:gd name="T8" fmla="*/ 36 w 226"/>
              <a:gd name="T9" fmla="*/ 253 h 406"/>
              <a:gd name="T10" fmla="*/ 45 w 226"/>
              <a:gd name="T11" fmla="*/ 325 h 406"/>
              <a:gd name="T12" fmla="*/ 99 w 226"/>
              <a:gd name="T13" fmla="*/ 388 h 406"/>
              <a:gd name="T14" fmla="*/ 127 w 226"/>
              <a:gd name="T15" fmla="*/ 406 h 406"/>
              <a:gd name="T16" fmla="*/ 226 w 226"/>
              <a:gd name="T17" fmla="*/ 0 h 406"/>
              <a:gd name="T18" fmla="*/ 0 w 226"/>
              <a:gd name="T19" fmla="*/ 36 h 40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6"/>
              <a:gd name="T31" fmla="*/ 0 h 406"/>
              <a:gd name="T32" fmla="*/ 226 w 226"/>
              <a:gd name="T33" fmla="*/ 406 h 40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6" h="406">
                <a:moveTo>
                  <a:pt x="0" y="36"/>
                </a:moveTo>
                <a:lnTo>
                  <a:pt x="0" y="54"/>
                </a:lnTo>
                <a:lnTo>
                  <a:pt x="36" y="190"/>
                </a:lnTo>
                <a:lnTo>
                  <a:pt x="27" y="226"/>
                </a:lnTo>
                <a:lnTo>
                  <a:pt x="36" y="253"/>
                </a:lnTo>
                <a:lnTo>
                  <a:pt x="45" y="325"/>
                </a:lnTo>
                <a:lnTo>
                  <a:pt x="99" y="388"/>
                </a:lnTo>
                <a:lnTo>
                  <a:pt x="127" y="406"/>
                </a:lnTo>
                <a:lnTo>
                  <a:pt x="226" y="0"/>
                </a:lnTo>
                <a:lnTo>
                  <a:pt x="0" y="36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" name="Freeform 106"/>
          <p:cNvSpPr>
            <a:spLocks/>
          </p:cNvSpPr>
          <p:nvPr/>
        </p:nvSpPr>
        <p:spPr bwMode="auto">
          <a:xfrm>
            <a:off x="2705100" y="2776538"/>
            <a:ext cx="593725" cy="681037"/>
          </a:xfrm>
          <a:custGeom>
            <a:avLst/>
            <a:gdLst>
              <a:gd name="T0" fmla="*/ 0 w 374"/>
              <a:gd name="T1" fmla="*/ 235 h 429"/>
              <a:gd name="T2" fmla="*/ 0 w 374"/>
              <a:gd name="T3" fmla="*/ 320 h 429"/>
              <a:gd name="T4" fmla="*/ 120 w 374"/>
              <a:gd name="T5" fmla="*/ 429 h 429"/>
              <a:gd name="T6" fmla="*/ 374 w 374"/>
              <a:gd name="T7" fmla="*/ 375 h 429"/>
              <a:gd name="T8" fmla="*/ 350 w 374"/>
              <a:gd name="T9" fmla="*/ 330 h 429"/>
              <a:gd name="T10" fmla="*/ 360 w 374"/>
              <a:gd name="T11" fmla="*/ 292 h 429"/>
              <a:gd name="T12" fmla="*/ 303 w 374"/>
              <a:gd name="T13" fmla="*/ 226 h 429"/>
              <a:gd name="T14" fmla="*/ 246 w 374"/>
              <a:gd name="T15" fmla="*/ 122 h 429"/>
              <a:gd name="T16" fmla="*/ 218 w 374"/>
              <a:gd name="T17" fmla="*/ 104 h 429"/>
              <a:gd name="T18" fmla="*/ 199 w 374"/>
              <a:gd name="T19" fmla="*/ 38 h 429"/>
              <a:gd name="T20" fmla="*/ 151 w 374"/>
              <a:gd name="T21" fmla="*/ 0 h 429"/>
              <a:gd name="T22" fmla="*/ 0 w 374"/>
              <a:gd name="T23" fmla="*/ 235 h 42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4"/>
              <a:gd name="T37" fmla="*/ 0 h 429"/>
              <a:gd name="T38" fmla="*/ 374 w 374"/>
              <a:gd name="T39" fmla="*/ 429 h 42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4" h="429">
                <a:moveTo>
                  <a:pt x="0" y="235"/>
                </a:moveTo>
                <a:lnTo>
                  <a:pt x="0" y="320"/>
                </a:lnTo>
                <a:lnTo>
                  <a:pt x="120" y="429"/>
                </a:lnTo>
                <a:lnTo>
                  <a:pt x="374" y="375"/>
                </a:lnTo>
                <a:lnTo>
                  <a:pt x="350" y="330"/>
                </a:lnTo>
                <a:lnTo>
                  <a:pt x="360" y="292"/>
                </a:lnTo>
                <a:lnTo>
                  <a:pt x="303" y="226"/>
                </a:lnTo>
                <a:lnTo>
                  <a:pt x="246" y="122"/>
                </a:lnTo>
                <a:lnTo>
                  <a:pt x="218" y="104"/>
                </a:lnTo>
                <a:lnTo>
                  <a:pt x="199" y="38"/>
                </a:lnTo>
                <a:lnTo>
                  <a:pt x="151" y="0"/>
                </a:lnTo>
                <a:lnTo>
                  <a:pt x="0" y="235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" name="Freeform 107"/>
          <p:cNvSpPr>
            <a:spLocks/>
          </p:cNvSpPr>
          <p:nvPr/>
        </p:nvSpPr>
        <p:spPr bwMode="auto">
          <a:xfrm>
            <a:off x="917575" y="795338"/>
            <a:ext cx="479425" cy="692150"/>
          </a:xfrm>
          <a:custGeom>
            <a:avLst/>
            <a:gdLst>
              <a:gd name="T0" fmla="*/ 0 w 288"/>
              <a:gd name="T1" fmla="*/ 297 h 415"/>
              <a:gd name="T2" fmla="*/ 0 w 288"/>
              <a:gd name="T3" fmla="*/ 288 h 415"/>
              <a:gd name="T4" fmla="*/ 27 w 288"/>
              <a:gd name="T5" fmla="*/ 306 h 415"/>
              <a:gd name="T6" fmla="*/ 63 w 288"/>
              <a:gd name="T7" fmla="*/ 261 h 415"/>
              <a:gd name="T8" fmla="*/ 54 w 288"/>
              <a:gd name="T9" fmla="*/ 234 h 415"/>
              <a:gd name="T10" fmla="*/ 72 w 288"/>
              <a:gd name="T11" fmla="*/ 207 h 415"/>
              <a:gd name="T12" fmla="*/ 63 w 288"/>
              <a:gd name="T13" fmla="*/ 162 h 415"/>
              <a:gd name="T14" fmla="*/ 90 w 288"/>
              <a:gd name="T15" fmla="*/ 135 h 415"/>
              <a:gd name="T16" fmla="*/ 81 w 288"/>
              <a:gd name="T17" fmla="*/ 72 h 415"/>
              <a:gd name="T18" fmla="*/ 99 w 288"/>
              <a:gd name="T19" fmla="*/ 0 h 415"/>
              <a:gd name="T20" fmla="*/ 261 w 288"/>
              <a:gd name="T21" fmla="*/ 0 h 415"/>
              <a:gd name="T22" fmla="*/ 270 w 288"/>
              <a:gd name="T23" fmla="*/ 153 h 415"/>
              <a:gd name="T24" fmla="*/ 288 w 288"/>
              <a:gd name="T25" fmla="*/ 198 h 415"/>
              <a:gd name="T26" fmla="*/ 234 w 288"/>
              <a:gd name="T27" fmla="*/ 225 h 415"/>
              <a:gd name="T28" fmla="*/ 234 w 288"/>
              <a:gd name="T29" fmla="*/ 415 h 415"/>
              <a:gd name="T30" fmla="*/ 144 w 288"/>
              <a:gd name="T31" fmla="*/ 388 h 415"/>
              <a:gd name="T32" fmla="*/ 126 w 288"/>
              <a:gd name="T33" fmla="*/ 406 h 415"/>
              <a:gd name="T34" fmla="*/ 9 w 288"/>
              <a:gd name="T35" fmla="*/ 397 h 415"/>
              <a:gd name="T36" fmla="*/ 18 w 288"/>
              <a:gd name="T37" fmla="*/ 370 h 415"/>
              <a:gd name="T38" fmla="*/ 0 w 288"/>
              <a:gd name="T39" fmla="*/ 333 h 415"/>
              <a:gd name="T40" fmla="*/ 36 w 288"/>
              <a:gd name="T41" fmla="*/ 333 h 415"/>
              <a:gd name="T42" fmla="*/ 0 w 288"/>
              <a:gd name="T43" fmla="*/ 297 h 41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88"/>
              <a:gd name="T67" fmla="*/ 0 h 415"/>
              <a:gd name="T68" fmla="*/ 288 w 288"/>
              <a:gd name="T69" fmla="*/ 415 h 41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88" h="415">
                <a:moveTo>
                  <a:pt x="0" y="297"/>
                </a:moveTo>
                <a:lnTo>
                  <a:pt x="0" y="288"/>
                </a:lnTo>
                <a:lnTo>
                  <a:pt x="27" y="306"/>
                </a:lnTo>
                <a:lnTo>
                  <a:pt x="63" y="261"/>
                </a:lnTo>
                <a:lnTo>
                  <a:pt x="54" y="234"/>
                </a:lnTo>
                <a:lnTo>
                  <a:pt x="72" y="207"/>
                </a:lnTo>
                <a:lnTo>
                  <a:pt x="63" y="162"/>
                </a:lnTo>
                <a:lnTo>
                  <a:pt x="90" y="135"/>
                </a:lnTo>
                <a:lnTo>
                  <a:pt x="81" y="72"/>
                </a:lnTo>
                <a:lnTo>
                  <a:pt x="99" y="0"/>
                </a:lnTo>
                <a:lnTo>
                  <a:pt x="261" y="0"/>
                </a:lnTo>
                <a:lnTo>
                  <a:pt x="270" y="153"/>
                </a:lnTo>
                <a:lnTo>
                  <a:pt x="288" y="198"/>
                </a:lnTo>
                <a:lnTo>
                  <a:pt x="234" y="225"/>
                </a:lnTo>
                <a:lnTo>
                  <a:pt x="234" y="415"/>
                </a:lnTo>
                <a:lnTo>
                  <a:pt x="144" y="388"/>
                </a:lnTo>
                <a:lnTo>
                  <a:pt x="126" y="406"/>
                </a:lnTo>
                <a:lnTo>
                  <a:pt x="9" y="397"/>
                </a:lnTo>
                <a:lnTo>
                  <a:pt x="18" y="370"/>
                </a:lnTo>
                <a:lnTo>
                  <a:pt x="0" y="333"/>
                </a:lnTo>
                <a:lnTo>
                  <a:pt x="36" y="333"/>
                </a:lnTo>
                <a:lnTo>
                  <a:pt x="0" y="297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" name="Freeform 108"/>
          <p:cNvSpPr>
            <a:spLocks/>
          </p:cNvSpPr>
          <p:nvPr/>
        </p:nvSpPr>
        <p:spPr bwMode="auto">
          <a:xfrm>
            <a:off x="766763" y="4860925"/>
            <a:ext cx="555625" cy="388938"/>
          </a:xfrm>
          <a:custGeom>
            <a:avLst/>
            <a:gdLst>
              <a:gd name="T0" fmla="*/ 0 w 333"/>
              <a:gd name="T1" fmla="*/ 0 h 234"/>
              <a:gd name="T2" fmla="*/ 18 w 333"/>
              <a:gd name="T3" fmla="*/ 54 h 234"/>
              <a:gd name="T4" fmla="*/ 72 w 333"/>
              <a:gd name="T5" fmla="*/ 108 h 234"/>
              <a:gd name="T6" fmla="*/ 72 w 333"/>
              <a:gd name="T7" fmla="*/ 234 h 234"/>
              <a:gd name="T8" fmla="*/ 252 w 333"/>
              <a:gd name="T9" fmla="*/ 198 h 234"/>
              <a:gd name="T10" fmla="*/ 315 w 333"/>
              <a:gd name="T11" fmla="*/ 90 h 234"/>
              <a:gd name="T12" fmla="*/ 333 w 333"/>
              <a:gd name="T13" fmla="*/ 45 h 234"/>
              <a:gd name="T14" fmla="*/ 315 w 333"/>
              <a:gd name="T15" fmla="*/ 45 h 234"/>
              <a:gd name="T16" fmla="*/ 306 w 333"/>
              <a:gd name="T17" fmla="*/ 27 h 234"/>
              <a:gd name="T18" fmla="*/ 135 w 333"/>
              <a:gd name="T19" fmla="*/ 27 h 234"/>
              <a:gd name="T20" fmla="*/ 126 w 333"/>
              <a:gd name="T21" fmla="*/ 0 h 234"/>
              <a:gd name="T22" fmla="*/ 0 w 333"/>
              <a:gd name="T23" fmla="*/ 0 h 23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3"/>
              <a:gd name="T37" fmla="*/ 0 h 234"/>
              <a:gd name="T38" fmla="*/ 333 w 333"/>
              <a:gd name="T39" fmla="*/ 234 h 23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3" h="234">
                <a:moveTo>
                  <a:pt x="0" y="0"/>
                </a:moveTo>
                <a:lnTo>
                  <a:pt x="18" y="54"/>
                </a:lnTo>
                <a:lnTo>
                  <a:pt x="72" y="108"/>
                </a:lnTo>
                <a:lnTo>
                  <a:pt x="72" y="234"/>
                </a:lnTo>
                <a:lnTo>
                  <a:pt x="252" y="198"/>
                </a:lnTo>
                <a:lnTo>
                  <a:pt x="315" y="90"/>
                </a:lnTo>
                <a:lnTo>
                  <a:pt x="333" y="45"/>
                </a:lnTo>
                <a:lnTo>
                  <a:pt x="315" y="45"/>
                </a:lnTo>
                <a:lnTo>
                  <a:pt x="306" y="27"/>
                </a:lnTo>
                <a:lnTo>
                  <a:pt x="135" y="27"/>
                </a:lnTo>
                <a:lnTo>
                  <a:pt x="126" y="0"/>
                </a:lnTo>
                <a:lnTo>
                  <a:pt x="0" y="0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" name="Freeform 109"/>
          <p:cNvSpPr>
            <a:spLocks/>
          </p:cNvSpPr>
          <p:nvPr/>
        </p:nvSpPr>
        <p:spPr bwMode="auto">
          <a:xfrm>
            <a:off x="2178050" y="2925763"/>
            <a:ext cx="527050" cy="615950"/>
          </a:xfrm>
          <a:custGeom>
            <a:avLst/>
            <a:gdLst>
              <a:gd name="T0" fmla="*/ 0 w 316"/>
              <a:gd name="T1" fmla="*/ 216 h 370"/>
              <a:gd name="T2" fmla="*/ 99 w 316"/>
              <a:gd name="T3" fmla="*/ 90 h 370"/>
              <a:gd name="T4" fmla="*/ 117 w 316"/>
              <a:gd name="T5" fmla="*/ 0 h 370"/>
              <a:gd name="T6" fmla="*/ 262 w 316"/>
              <a:gd name="T7" fmla="*/ 99 h 370"/>
              <a:gd name="T8" fmla="*/ 307 w 316"/>
              <a:gd name="T9" fmla="*/ 108 h 370"/>
              <a:gd name="T10" fmla="*/ 307 w 316"/>
              <a:gd name="T11" fmla="*/ 117 h 370"/>
              <a:gd name="T12" fmla="*/ 316 w 316"/>
              <a:gd name="T13" fmla="*/ 135 h 370"/>
              <a:gd name="T14" fmla="*/ 316 w 316"/>
              <a:gd name="T15" fmla="*/ 216 h 370"/>
              <a:gd name="T16" fmla="*/ 307 w 316"/>
              <a:gd name="T17" fmla="*/ 252 h 370"/>
              <a:gd name="T18" fmla="*/ 289 w 316"/>
              <a:gd name="T19" fmla="*/ 243 h 370"/>
              <a:gd name="T20" fmla="*/ 163 w 316"/>
              <a:gd name="T21" fmla="*/ 315 h 370"/>
              <a:gd name="T22" fmla="*/ 172 w 316"/>
              <a:gd name="T23" fmla="*/ 370 h 370"/>
              <a:gd name="T24" fmla="*/ 108 w 316"/>
              <a:gd name="T25" fmla="*/ 288 h 370"/>
              <a:gd name="T26" fmla="*/ 90 w 316"/>
              <a:gd name="T27" fmla="*/ 261 h 370"/>
              <a:gd name="T28" fmla="*/ 0 w 316"/>
              <a:gd name="T29" fmla="*/ 216 h 37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16"/>
              <a:gd name="T46" fmla="*/ 0 h 370"/>
              <a:gd name="T47" fmla="*/ 316 w 316"/>
              <a:gd name="T48" fmla="*/ 370 h 37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16" h="370">
                <a:moveTo>
                  <a:pt x="0" y="216"/>
                </a:moveTo>
                <a:lnTo>
                  <a:pt x="99" y="90"/>
                </a:lnTo>
                <a:lnTo>
                  <a:pt x="117" y="0"/>
                </a:lnTo>
                <a:lnTo>
                  <a:pt x="262" y="99"/>
                </a:lnTo>
                <a:lnTo>
                  <a:pt x="307" y="108"/>
                </a:lnTo>
                <a:lnTo>
                  <a:pt x="307" y="117"/>
                </a:lnTo>
                <a:lnTo>
                  <a:pt x="316" y="135"/>
                </a:lnTo>
                <a:lnTo>
                  <a:pt x="316" y="216"/>
                </a:lnTo>
                <a:lnTo>
                  <a:pt x="307" y="252"/>
                </a:lnTo>
                <a:lnTo>
                  <a:pt x="289" y="243"/>
                </a:lnTo>
                <a:lnTo>
                  <a:pt x="163" y="315"/>
                </a:lnTo>
                <a:lnTo>
                  <a:pt x="172" y="370"/>
                </a:lnTo>
                <a:lnTo>
                  <a:pt x="108" y="288"/>
                </a:lnTo>
                <a:lnTo>
                  <a:pt x="90" y="261"/>
                </a:lnTo>
                <a:lnTo>
                  <a:pt x="0" y="216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9" name="Freeform 110"/>
          <p:cNvSpPr>
            <a:spLocks/>
          </p:cNvSpPr>
          <p:nvPr/>
        </p:nvSpPr>
        <p:spPr bwMode="auto">
          <a:xfrm>
            <a:off x="2749550" y="2535238"/>
            <a:ext cx="511175" cy="434975"/>
          </a:xfrm>
          <a:custGeom>
            <a:avLst/>
            <a:gdLst>
              <a:gd name="T0" fmla="*/ 0 w 306"/>
              <a:gd name="T1" fmla="*/ 54 h 262"/>
              <a:gd name="T2" fmla="*/ 81 w 306"/>
              <a:gd name="T3" fmla="*/ 0 h 262"/>
              <a:gd name="T4" fmla="*/ 306 w 306"/>
              <a:gd name="T5" fmla="*/ 108 h 262"/>
              <a:gd name="T6" fmla="*/ 288 w 306"/>
              <a:gd name="T7" fmla="*/ 135 h 262"/>
              <a:gd name="T8" fmla="*/ 306 w 306"/>
              <a:gd name="T9" fmla="*/ 199 h 262"/>
              <a:gd name="T10" fmla="*/ 288 w 306"/>
              <a:gd name="T11" fmla="*/ 226 h 262"/>
              <a:gd name="T12" fmla="*/ 207 w 306"/>
              <a:gd name="T13" fmla="*/ 262 h 262"/>
              <a:gd name="T14" fmla="*/ 180 w 306"/>
              <a:gd name="T15" fmla="*/ 244 h 262"/>
              <a:gd name="T16" fmla="*/ 162 w 306"/>
              <a:gd name="T17" fmla="*/ 181 h 262"/>
              <a:gd name="T18" fmla="*/ 117 w 306"/>
              <a:gd name="T19" fmla="*/ 145 h 262"/>
              <a:gd name="T20" fmla="*/ 0 w 306"/>
              <a:gd name="T21" fmla="*/ 54 h 2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6"/>
              <a:gd name="T34" fmla="*/ 0 h 262"/>
              <a:gd name="T35" fmla="*/ 306 w 306"/>
              <a:gd name="T36" fmla="*/ 262 h 2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6" h="262">
                <a:moveTo>
                  <a:pt x="0" y="54"/>
                </a:moveTo>
                <a:lnTo>
                  <a:pt x="81" y="0"/>
                </a:lnTo>
                <a:lnTo>
                  <a:pt x="306" y="108"/>
                </a:lnTo>
                <a:lnTo>
                  <a:pt x="288" y="135"/>
                </a:lnTo>
                <a:lnTo>
                  <a:pt x="306" y="199"/>
                </a:lnTo>
                <a:lnTo>
                  <a:pt x="288" y="226"/>
                </a:lnTo>
                <a:lnTo>
                  <a:pt x="207" y="262"/>
                </a:lnTo>
                <a:lnTo>
                  <a:pt x="180" y="244"/>
                </a:lnTo>
                <a:lnTo>
                  <a:pt x="162" y="181"/>
                </a:lnTo>
                <a:lnTo>
                  <a:pt x="117" y="145"/>
                </a:lnTo>
                <a:lnTo>
                  <a:pt x="0" y="54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0" name="Freeform 111"/>
          <p:cNvSpPr>
            <a:spLocks/>
          </p:cNvSpPr>
          <p:nvPr/>
        </p:nvSpPr>
        <p:spPr bwMode="auto">
          <a:xfrm>
            <a:off x="3230563" y="2371725"/>
            <a:ext cx="708025" cy="598488"/>
          </a:xfrm>
          <a:custGeom>
            <a:avLst/>
            <a:gdLst>
              <a:gd name="T0" fmla="*/ 0 w 424"/>
              <a:gd name="T1" fmla="*/ 234 h 361"/>
              <a:gd name="T2" fmla="*/ 18 w 424"/>
              <a:gd name="T3" fmla="*/ 207 h 361"/>
              <a:gd name="T4" fmla="*/ 45 w 424"/>
              <a:gd name="T5" fmla="*/ 162 h 361"/>
              <a:gd name="T6" fmla="*/ 18 w 424"/>
              <a:gd name="T7" fmla="*/ 135 h 361"/>
              <a:gd name="T8" fmla="*/ 36 w 424"/>
              <a:gd name="T9" fmla="*/ 54 h 361"/>
              <a:gd name="T10" fmla="*/ 54 w 424"/>
              <a:gd name="T11" fmla="*/ 54 h 361"/>
              <a:gd name="T12" fmla="*/ 90 w 424"/>
              <a:gd name="T13" fmla="*/ 45 h 361"/>
              <a:gd name="T14" fmla="*/ 136 w 424"/>
              <a:gd name="T15" fmla="*/ 0 h 361"/>
              <a:gd name="T16" fmla="*/ 217 w 424"/>
              <a:gd name="T17" fmla="*/ 18 h 361"/>
              <a:gd name="T18" fmla="*/ 262 w 424"/>
              <a:gd name="T19" fmla="*/ 0 h 361"/>
              <a:gd name="T20" fmla="*/ 352 w 424"/>
              <a:gd name="T21" fmla="*/ 45 h 361"/>
              <a:gd name="T22" fmla="*/ 424 w 424"/>
              <a:gd name="T23" fmla="*/ 63 h 361"/>
              <a:gd name="T24" fmla="*/ 352 w 424"/>
              <a:gd name="T25" fmla="*/ 117 h 361"/>
              <a:gd name="T26" fmla="*/ 280 w 424"/>
              <a:gd name="T27" fmla="*/ 244 h 361"/>
              <a:gd name="T28" fmla="*/ 262 w 424"/>
              <a:gd name="T29" fmla="*/ 271 h 361"/>
              <a:gd name="T30" fmla="*/ 298 w 424"/>
              <a:gd name="T31" fmla="*/ 325 h 361"/>
              <a:gd name="T32" fmla="*/ 253 w 424"/>
              <a:gd name="T33" fmla="*/ 361 h 361"/>
              <a:gd name="T34" fmla="*/ 208 w 424"/>
              <a:gd name="T35" fmla="*/ 334 h 361"/>
              <a:gd name="T36" fmla="*/ 154 w 424"/>
              <a:gd name="T37" fmla="*/ 343 h 361"/>
              <a:gd name="T38" fmla="*/ 18 w 424"/>
              <a:gd name="T39" fmla="*/ 298 h 361"/>
              <a:gd name="T40" fmla="*/ 0 w 424"/>
              <a:gd name="T41" fmla="*/ 234 h 36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24"/>
              <a:gd name="T64" fmla="*/ 0 h 361"/>
              <a:gd name="T65" fmla="*/ 424 w 424"/>
              <a:gd name="T66" fmla="*/ 361 h 36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24" h="361">
                <a:moveTo>
                  <a:pt x="0" y="234"/>
                </a:moveTo>
                <a:lnTo>
                  <a:pt x="18" y="207"/>
                </a:lnTo>
                <a:lnTo>
                  <a:pt x="45" y="162"/>
                </a:lnTo>
                <a:lnTo>
                  <a:pt x="18" y="135"/>
                </a:lnTo>
                <a:lnTo>
                  <a:pt x="36" y="54"/>
                </a:lnTo>
                <a:lnTo>
                  <a:pt x="54" y="54"/>
                </a:lnTo>
                <a:lnTo>
                  <a:pt x="90" y="45"/>
                </a:lnTo>
                <a:lnTo>
                  <a:pt x="136" y="0"/>
                </a:lnTo>
                <a:lnTo>
                  <a:pt x="217" y="18"/>
                </a:lnTo>
                <a:lnTo>
                  <a:pt x="262" y="0"/>
                </a:lnTo>
                <a:lnTo>
                  <a:pt x="352" y="45"/>
                </a:lnTo>
                <a:lnTo>
                  <a:pt x="424" y="63"/>
                </a:lnTo>
                <a:lnTo>
                  <a:pt x="352" y="117"/>
                </a:lnTo>
                <a:lnTo>
                  <a:pt x="280" y="244"/>
                </a:lnTo>
                <a:lnTo>
                  <a:pt x="262" y="271"/>
                </a:lnTo>
                <a:lnTo>
                  <a:pt x="298" y="325"/>
                </a:lnTo>
                <a:lnTo>
                  <a:pt x="253" y="361"/>
                </a:lnTo>
                <a:lnTo>
                  <a:pt x="208" y="334"/>
                </a:lnTo>
                <a:lnTo>
                  <a:pt x="154" y="343"/>
                </a:lnTo>
                <a:lnTo>
                  <a:pt x="18" y="298"/>
                </a:lnTo>
                <a:lnTo>
                  <a:pt x="0" y="234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1" name="Freeform 112"/>
          <p:cNvSpPr>
            <a:spLocks/>
          </p:cNvSpPr>
          <p:nvPr/>
        </p:nvSpPr>
        <p:spPr bwMode="auto">
          <a:xfrm>
            <a:off x="766763" y="2339975"/>
            <a:ext cx="465137" cy="555625"/>
          </a:xfrm>
          <a:custGeom>
            <a:avLst/>
            <a:gdLst>
              <a:gd name="T0" fmla="*/ 0 w 279"/>
              <a:gd name="T1" fmla="*/ 144 h 334"/>
              <a:gd name="T2" fmla="*/ 0 w 279"/>
              <a:gd name="T3" fmla="*/ 189 h 334"/>
              <a:gd name="T4" fmla="*/ 9 w 279"/>
              <a:gd name="T5" fmla="*/ 280 h 334"/>
              <a:gd name="T6" fmla="*/ 135 w 279"/>
              <a:gd name="T7" fmla="*/ 325 h 334"/>
              <a:gd name="T8" fmla="*/ 171 w 279"/>
              <a:gd name="T9" fmla="*/ 334 h 334"/>
              <a:gd name="T10" fmla="*/ 279 w 279"/>
              <a:gd name="T11" fmla="*/ 316 h 334"/>
              <a:gd name="T12" fmla="*/ 279 w 279"/>
              <a:gd name="T13" fmla="*/ 298 h 334"/>
              <a:gd name="T14" fmla="*/ 261 w 279"/>
              <a:gd name="T15" fmla="*/ 0 h 334"/>
              <a:gd name="T16" fmla="*/ 99 w 279"/>
              <a:gd name="T17" fmla="*/ 9 h 334"/>
              <a:gd name="T18" fmla="*/ 54 w 279"/>
              <a:gd name="T19" fmla="*/ 144 h 334"/>
              <a:gd name="T20" fmla="*/ 0 w 279"/>
              <a:gd name="T21" fmla="*/ 144 h 33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79"/>
              <a:gd name="T34" fmla="*/ 0 h 334"/>
              <a:gd name="T35" fmla="*/ 279 w 279"/>
              <a:gd name="T36" fmla="*/ 334 h 33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79" h="334">
                <a:moveTo>
                  <a:pt x="0" y="144"/>
                </a:moveTo>
                <a:lnTo>
                  <a:pt x="0" y="189"/>
                </a:lnTo>
                <a:lnTo>
                  <a:pt x="9" y="280"/>
                </a:lnTo>
                <a:lnTo>
                  <a:pt x="135" y="325"/>
                </a:lnTo>
                <a:lnTo>
                  <a:pt x="171" y="334"/>
                </a:lnTo>
                <a:lnTo>
                  <a:pt x="279" y="316"/>
                </a:lnTo>
                <a:lnTo>
                  <a:pt x="279" y="298"/>
                </a:lnTo>
                <a:lnTo>
                  <a:pt x="261" y="0"/>
                </a:lnTo>
                <a:lnTo>
                  <a:pt x="99" y="9"/>
                </a:lnTo>
                <a:lnTo>
                  <a:pt x="54" y="144"/>
                </a:lnTo>
                <a:lnTo>
                  <a:pt x="0" y="144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2" name="Freeform 113"/>
          <p:cNvSpPr>
            <a:spLocks/>
          </p:cNvSpPr>
          <p:nvPr/>
        </p:nvSpPr>
        <p:spPr bwMode="auto">
          <a:xfrm>
            <a:off x="2298700" y="4664075"/>
            <a:ext cx="406400" cy="452438"/>
          </a:xfrm>
          <a:custGeom>
            <a:avLst/>
            <a:gdLst>
              <a:gd name="T0" fmla="*/ 0 w 244"/>
              <a:gd name="T1" fmla="*/ 172 h 271"/>
              <a:gd name="T2" fmla="*/ 9 w 244"/>
              <a:gd name="T3" fmla="*/ 208 h 271"/>
              <a:gd name="T4" fmla="*/ 100 w 244"/>
              <a:gd name="T5" fmla="*/ 226 h 271"/>
              <a:gd name="T6" fmla="*/ 154 w 244"/>
              <a:gd name="T7" fmla="*/ 271 h 271"/>
              <a:gd name="T8" fmla="*/ 172 w 244"/>
              <a:gd name="T9" fmla="*/ 217 h 271"/>
              <a:gd name="T10" fmla="*/ 199 w 244"/>
              <a:gd name="T11" fmla="*/ 217 h 271"/>
              <a:gd name="T12" fmla="*/ 226 w 244"/>
              <a:gd name="T13" fmla="*/ 190 h 271"/>
              <a:gd name="T14" fmla="*/ 244 w 244"/>
              <a:gd name="T15" fmla="*/ 90 h 271"/>
              <a:gd name="T16" fmla="*/ 217 w 244"/>
              <a:gd name="T17" fmla="*/ 45 h 271"/>
              <a:gd name="T18" fmla="*/ 244 w 244"/>
              <a:gd name="T19" fmla="*/ 45 h 271"/>
              <a:gd name="T20" fmla="*/ 235 w 244"/>
              <a:gd name="T21" fmla="*/ 9 h 271"/>
              <a:gd name="T22" fmla="*/ 208 w 244"/>
              <a:gd name="T23" fmla="*/ 0 h 271"/>
              <a:gd name="T24" fmla="*/ 0 w 244"/>
              <a:gd name="T25" fmla="*/ 172 h 27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4"/>
              <a:gd name="T40" fmla="*/ 0 h 271"/>
              <a:gd name="T41" fmla="*/ 244 w 244"/>
              <a:gd name="T42" fmla="*/ 271 h 27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4" h="271">
                <a:moveTo>
                  <a:pt x="0" y="172"/>
                </a:moveTo>
                <a:lnTo>
                  <a:pt x="9" y="208"/>
                </a:lnTo>
                <a:lnTo>
                  <a:pt x="100" y="226"/>
                </a:lnTo>
                <a:lnTo>
                  <a:pt x="154" y="271"/>
                </a:lnTo>
                <a:lnTo>
                  <a:pt x="172" y="217"/>
                </a:lnTo>
                <a:lnTo>
                  <a:pt x="199" y="217"/>
                </a:lnTo>
                <a:lnTo>
                  <a:pt x="226" y="190"/>
                </a:lnTo>
                <a:lnTo>
                  <a:pt x="244" y="90"/>
                </a:lnTo>
                <a:lnTo>
                  <a:pt x="217" y="45"/>
                </a:lnTo>
                <a:lnTo>
                  <a:pt x="244" y="45"/>
                </a:lnTo>
                <a:lnTo>
                  <a:pt x="235" y="9"/>
                </a:lnTo>
                <a:lnTo>
                  <a:pt x="208" y="0"/>
                </a:lnTo>
                <a:lnTo>
                  <a:pt x="0" y="172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3" name="Freeform 114"/>
          <p:cNvSpPr>
            <a:spLocks/>
          </p:cNvSpPr>
          <p:nvPr/>
        </p:nvSpPr>
        <p:spPr bwMode="auto">
          <a:xfrm>
            <a:off x="1306513" y="1531938"/>
            <a:ext cx="557212" cy="298450"/>
          </a:xfrm>
          <a:custGeom>
            <a:avLst/>
            <a:gdLst>
              <a:gd name="T0" fmla="*/ 0 w 334"/>
              <a:gd name="T1" fmla="*/ 18 h 180"/>
              <a:gd name="T2" fmla="*/ 0 w 334"/>
              <a:gd name="T3" fmla="*/ 162 h 180"/>
              <a:gd name="T4" fmla="*/ 63 w 334"/>
              <a:gd name="T5" fmla="*/ 162 h 180"/>
              <a:gd name="T6" fmla="*/ 63 w 334"/>
              <a:gd name="T7" fmla="*/ 180 h 180"/>
              <a:gd name="T8" fmla="*/ 334 w 334"/>
              <a:gd name="T9" fmla="*/ 180 h 180"/>
              <a:gd name="T10" fmla="*/ 325 w 334"/>
              <a:gd name="T11" fmla="*/ 90 h 180"/>
              <a:gd name="T12" fmla="*/ 298 w 334"/>
              <a:gd name="T13" fmla="*/ 90 h 180"/>
              <a:gd name="T14" fmla="*/ 271 w 334"/>
              <a:gd name="T15" fmla="*/ 0 h 180"/>
              <a:gd name="T16" fmla="*/ 235 w 334"/>
              <a:gd name="T17" fmla="*/ 18 h 180"/>
              <a:gd name="T18" fmla="*/ 127 w 334"/>
              <a:gd name="T19" fmla="*/ 0 h 180"/>
              <a:gd name="T20" fmla="*/ 0 w 334"/>
              <a:gd name="T21" fmla="*/ 18 h 1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4"/>
              <a:gd name="T34" fmla="*/ 0 h 180"/>
              <a:gd name="T35" fmla="*/ 334 w 334"/>
              <a:gd name="T36" fmla="*/ 180 h 1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4" h="180">
                <a:moveTo>
                  <a:pt x="0" y="18"/>
                </a:moveTo>
                <a:lnTo>
                  <a:pt x="0" y="162"/>
                </a:lnTo>
                <a:lnTo>
                  <a:pt x="63" y="162"/>
                </a:lnTo>
                <a:lnTo>
                  <a:pt x="63" y="180"/>
                </a:lnTo>
                <a:lnTo>
                  <a:pt x="334" y="180"/>
                </a:lnTo>
                <a:lnTo>
                  <a:pt x="325" y="90"/>
                </a:lnTo>
                <a:lnTo>
                  <a:pt x="298" y="90"/>
                </a:lnTo>
                <a:lnTo>
                  <a:pt x="271" y="0"/>
                </a:lnTo>
                <a:lnTo>
                  <a:pt x="235" y="18"/>
                </a:lnTo>
                <a:lnTo>
                  <a:pt x="127" y="0"/>
                </a:lnTo>
                <a:lnTo>
                  <a:pt x="0" y="18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4" name="Freeform 115"/>
          <p:cNvSpPr>
            <a:spLocks/>
          </p:cNvSpPr>
          <p:nvPr/>
        </p:nvSpPr>
        <p:spPr bwMode="auto">
          <a:xfrm>
            <a:off x="4570413" y="6615113"/>
            <a:ext cx="628650" cy="525462"/>
          </a:xfrm>
          <a:custGeom>
            <a:avLst/>
            <a:gdLst>
              <a:gd name="T0" fmla="*/ 0 w 378"/>
              <a:gd name="T1" fmla="*/ 126 h 316"/>
              <a:gd name="T2" fmla="*/ 9 w 378"/>
              <a:gd name="T3" fmla="*/ 172 h 316"/>
              <a:gd name="T4" fmla="*/ 27 w 378"/>
              <a:gd name="T5" fmla="*/ 172 h 316"/>
              <a:gd name="T6" fmla="*/ 36 w 378"/>
              <a:gd name="T7" fmla="*/ 190 h 316"/>
              <a:gd name="T8" fmla="*/ 36 w 378"/>
              <a:gd name="T9" fmla="*/ 235 h 316"/>
              <a:gd name="T10" fmla="*/ 72 w 378"/>
              <a:gd name="T11" fmla="*/ 289 h 316"/>
              <a:gd name="T12" fmla="*/ 126 w 378"/>
              <a:gd name="T13" fmla="*/ 316 h 316"/>
              <a:gd name="T14" fmla="*/ 234 w 378"/>
              <a:gd name="T15" fmla="*/ 316 h 316"/>
              <a:gd name="T16" fmla="*/ 243 w 378"/>
              <a:gd name="T17" fmla="*/ 271 h 316"/>
              <a:gd name="T18" fmla="*/ 378 w 378"/>
              <a:gd name="T19" fmla="*/ 244 h 316"/>
              <a:gd name="T20" fmla="*/ 360 w 378"/>
              <a:gd name="T21" fmla="*/ 181 h 316"/>
              <a:gd name="T22" fmla="*/ 324 w 378"/>
              <a:gd name="T23" fmla="*/ 99 h 316"/>
              <a:gd name="T24" fmla="*/ 324 w 378"/>
              <a:gd name="T25" fmla="*/ 72 h 316"/>
              <a:gd name="T26" fmla="*/ 306 w 378"/>
              <a:gd name="T27" fmla="*/ 54 h 316"/>
              <a:gd name="T28" fmla="*/ 243 w 378"/>
              <a:gd name="T29" fmla="*/ 54 h 316"/>
              <a:gd name="T30" fmla="*/ 198 w 378"/>
              <a:gd name="T31" fmla="*/ 36 h 316"/>
              <a:gd name="T32" fmla="*/ 171 w 378"/>
              <a:gd name="T33" fmla="*/ 0 h 316"/>
              <a:gd name="T34" fmla="*/ 144 w 378"/>
              <a:gd name="T35" fmla="*/ 18 h 316"/>
              <a:gd name="T36" fmla="*/ 144 w 378"/>
              <a:gd name="T37" fmla="*/ 36 h 316"/>
              <a:gd name="T38" fmla="*/ 108 w 378"/>
              <a:gd name="T39" fmla="*/ 45 h 316"/>
              <a:gd name="T40" fmla="*/ 63 w 378"/>
              <a:gd name="T41" fmla="*/ 108 h 316"/>
              <a:gd name="T42" fmla="*/ 0 w 378"/>
              <a:gd name="T43" fmla="*/ 126 h 31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78"/>
              <a:gd name="T67" fmla="*/ 0 h 316"/>
              <a:gd name="T68" fmla="*/ 378 w 378"/>
              <a:gd name="T69" fmla="*/ 316 h 31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78" h="316">
                <a:moveTo>
                  <a:pt x="0" y="126"/>
                </a:moveTo>
                <a:lnTo>
                  <a:pt x="9" y="172"/>
                </a:lnTo>
                <a:lnTo>
                  <a:pt x="27" y="172"/>
                </a:lnTo>
                <a:lnTo>
                  <a:pt x="36" y="190"/>
                </a:lnTo>
                <a:lnTo>
                  <a:pt x="36" y="235"/>
                </a:lnTo>
                <a:lnTo>
                  <a:pt x="72" y="289"/>
                </a:lnTo>
                <a:lnTo>
                  <a:pt x="126" y="316"/>
                </a:lnTo>
                <a:lnTo>
                  <a:pt x="234" y="316"/>
                </a:lnTo>
                <a:lnTo>
                  <a:pt x="243" y="271"/>
                </a:lnTo>
                <a:lnTo>
                  <a:pt x="378" y="244"/>
                </a:lnTo>
                <a:lnTo>
                  <a:pt x="360" y="181"/>
                </a:lnTo>
                <a:lnTo>
                  <a:pt x="324" y="99"/>
                </a:lnTo>
                <a:lnTo>
                  <a:pt x="324" y="72"/>
                </a:lnTo>
                <a:lnTo>
                  <a:pt x="306" y="54"/>
                </a:lnTo>
                <a:lnTo>
                  <a:pt x="243" y="54"/>
                </a:lnTo>
                <a:lnTo>
                  <a:pt x="198" y="36"/>
                </a:lnTo>
                <a:lnTo>
                  <a:pt x="171" y="0"/>
                </a:lnTo>
                <a:lnTo>
                  <a:pt x="144" y="18"/>
                </a:lnTo>
                <a:lnTo>
                  <a:pt x="144" y="36"/>
                </a:lnTo>
                <a:lnTo>
                  <a:pt x="108" y="45"/>
                </a:lnTo>
                <a:lnTo>
                  <a:pt x="63" y="108"/>
                </a:lnTo>
                <a:lnTo>
                  <a:pt x="0" y="126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5" name="Freeform 116"/>
          <p:cNvSpPr>
            <a:spLocks/>
          </p:cNvSpPr>
          <p:nvPr/>
        </p:nvSpPr>
        <p:spPr bwMode="auto">
          <a:xfrm>
            <a:off x="1503363" y="3840163"/>
            <a:ext cx="420687" cy="390525"/>
          </a:xfrm>
          <a:custGeom>
            <a:avLst/>
            <a:gdLst>
              <a:gd name="T0" fmla="*/ 0 w 252"/>
              <a:gd name="T1" fmla="*/ 235 h 235"/>
              <a:gd name="T2" fmla="*/ 36 w 252"/>
              <a:gd name="T3" fmla="*/ 27 h 235"/>
              <a:gd name="T4" fmla="*/ 54 w 252"/>
              <a:gd name="T5" fmla="*/ 0 h 235"/>
              <a:gd name="T6" fmla="*/ 252 w 252"/>
              <a:gd name="T7" fmla="*/ 27 h 235"/>
              <a:gd name="T8" fmla="*/ 252 w 252"/>
              <a:gd name="T9" fmla="*/ 90 h 235"/>
              <a:gd name="T10" fmla="*/ 225 w 252"/>
              <a:gd name="T11" fmla="*/ 117 h 235"/>
              <a:gd name="T12" fmla="*/ 225 w 252"/>
              <a:gd name="T13" fmla="*/ 217 h 235"/>
              <a:gd name="T14" fmla="*/ 0 w 252"/>
              <a:gd name="T15" fmla="*/ 235 h 23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2"/>
              <a:gd name="T25" fmla="*/ 0 h 235"/>
              <a:gd name="T26" fmla="*/ 252 w 252"/>
              <a:gd name="T27" fmla="*/ 235 h 23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2" h="235">
                <a:moveTo>
                  <a:pt x="0" y="235"/>
                </a:moveTo>
                <a:lnTo>
                  <a:pt x="36" y="27"/>
                </a:lnTo>
                <a:lnTo>
                  <a:pt x="54" y="0"/>
                </a:lnTo>
                <a:lnTo>
                  <a:pt x="252" y="27"/>
                </a:lnTo>
                <a:lnTo>
                  <a:pt x="252" y="90"/>
                </a:lnTo>
                <a:lnTo>
                  <a:pt x="225" y="117"/>
                </a:lnTo>
                <a:lnTo>
                  <a:pt x="225" y="217"/>
                </a:lnTo>
                <a:lnTo>
                  <a:pt x="0" y="235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6" name="Freeform 117"/>
          <p:cNvSpPr>
            <a:spLocks/>
          </p:cNvSpPr>
          <p:nvPr/>
        </p:nvSpPr>
        <p:spPr bwMode="auto">
          <a:xfrm>
            <a:off x="287338" y="2325688"/>
            <a:ext cx="677862" cy="330200"/>
          </a:xfrm>
          <a:custGeom>
            <a:avLst/>
            <a:gdLst>
              <a:gd name="T0" fmla="*/ 0 w 406"/>
              <a:gd name="T1" fmla="*/ 18 h 198"/>
              <a:gd name="T2" fmla="*/ 18 w 406"/>
              <a:gd name="T3" fmla="*/ 135 h 198"/>
              <a:gd name="T4" fmla="*/ 27 w 406"/>
              <a:gd name="T5" fmla="*/ 189 h 198"/>
              <a:gd name="T6" fmla="*/ 307 w 406"/>
              <a:gd name="T7" fmla="*/ 198 h 198"/>
              <a:gd name="T8" fmla="*/ 307 w 406"/>
              <a:gd name="T9" fmla="*/ 153 h 198"/>
              <a:gd name="T10" fmla="*/ 361 w 406"/>
              <a:gd name="T11" fmla="*/ 153 h 198"/>
              <a:gd name="T12" fmla="*/ 406 w 406"/>
              <a:gd name="T13" fmla="*/ 18 h 198"/>
              <a:gd name="T14" fmla="*/ 244 w 406"/>
              <a:gd name="T15" fmla="*/ 9 h 198"/>
              <a:gd name="T16" fmla="*/ 217 w 406"/>
              <a:gd name="T17" fmla="*/ 0 h 198"/>
              <a:gd name="T18" fmla="*/ 145 w 406"/>
              <a:gd name="T19" fmla="*/ 0 h 198"/>
              <a:gd name="T20" fmla="*/ 135 w 406"/>
              <a:gd name="T21" fmla="*/ 27 h 198"/>
              <a:gd name="T22" fmla="*/ 0 w 406"/>
              <a:gd name="T23" fmla="*/ 18 h 19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06"/>
              <a:gd name="T37" fmla="*/ 0 h 198"/>
              <a:gd name="T38" fmla="*/ 406 w 406"/>
              <a:gd name="T39" fmla="*/ 198 h 19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06" h="198">
                <a:moveTo>
                  <a:pt x="0" y="18"/>
                </a:moveTo>
                <a:lnTo>
                  <a:pt x="18" y="135"/>
                </a:lnTo>
                <a:lnTo>
                  <a:pt x="27" y="189"/>
                </a:lnTo>
                <a:lnTo>
                  <a:pt x="307" y="198"/>
                </a:lnTo>
                <a:lnTo>
                  <a:pt x="307" y="153"/>
                </a:lnTo>
                <a:lnTo>
                  <a:pt x="361" y="153"/>
                </a:lnTo>
                <a:lnTo>
                  <a:pt x="406" y="18"/>
                </a:lnTo>
                <a:lnTo>
                  <a:pt x="244" y="9"/>
                </a:lnTo>
                <a:lnTo>
                  <a:pt x="217" y="0"/>
                </a:lnTo>
                <a:lnTo>
                  <a:pt x="145" y="0"/>
                </a:lnTo>
                <a:lnTo>
                  <a:pt x="135" y="27"/>
                </a:lnTo>
                <a:lnTo>
                  <a:pt x="0" y="18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7" name="Freeform 118"/>
          <p:cNvSpPr>
            <a:spLocks/>
          </p:cNvSpPr>
          <p:nvPr/>
        </p:nvSpPr>
        <p:spPr bwMode="auto">
          <a:xfrm>
            <a:off x="2781300" y="5173663"/>
            <a:ext cx="493713" cy="511175"/>
          </a:xfrm>
          <a:custGeom>
            <a:avLst/>
            <a:gdLst>
              <a:gd name="T0" fmla="*/ 0 w 297"/>
              <a:gd name="T1" fmla="*/ 117 h 307"/>
              <a:gd name="T2" fmla="*/ 9 w 297"/>
              <a:gd name="T3" fmla="*/ 307 h 307"/>
              <a:gd name="T4" fmla="*/ 126 w 297"/>
              <a:gd name="T5" fmla="*/ 307 h 307"/>
              <a:gd name="T6" fmla="*/ 162 w 297"/>
              <a:gd name="T7" fmla="*/ 280 h 307"/>
              <a:gd name="T8" fmla="*/ 252 w 297"/>
              <a:gd name="T9" fmla="*/ 307 h 307"/>
              <a:gd name="T10" fmla="*/ 279 w 297"/>
              <a:gd name="T11" fmla="*/ 271 h 307"/>
              <a:gd name="T12" fmla="*/ 261 w 297"/>
              <a:gd name="T13" fmla="*/ 253 h 307"/>
              <a:gd name="T14" fmla="*/ 297 w 297"/>
              <a:gd name="T15" fmla="*/ 217 h 307"/>
              <a:gd name="T16" fmla="*/ 234 w 297"/>
              <a:gd name="T17" fmla="*/ 153 h 307"/>
              <a:gd name="T18" fmla="*/ 234 w 297"/>
              <a:gd name="T19" fmla="*/ 126 h 307"/>
              <a:gd name="T20" fmla="*/ 117 w 297"/>
              <a:gd name="T21" fmla="*/ 0 h 307"/>
              <a:gd name="T22" fmla="*/ 90 w 297"/>
              <a:gd name="T23" fmla="*/ 9 h 307"/>
              <a:gd name="T24" fmla="*/ 0 w 297"/>
              <a:gd name="T25" fmla="*/ 117 h 3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97"/>
              <a:gd name="T40" fmla="*/ 0 h 307"/>
              <a:gd name="T41" fmla="*/ 297 w 297"/>
              <a:gd name="T42" fmla="*/ 307 h 3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97" h="307">
                <a:moveTo>
                  <a:pt x="0" y="117"/>
                </a:moveTo>
                <a:lnTo>
                  <a:pt x="9" y="307"/>
                </a:lnTo>
                <a:lnTo>
                  <a:pt x="126" y="307"/>
                </a:lnTo>
                <a:lnTo>
                  <a:pt x="162" y="280"/>
                </a:lnTo>
                <a:lnTo>
                  <a:pt x="252" y="307"/>
                </a:lnTo>
                <a:lnTo>
                  <a:pt x="279" y="271"/>
                </a:lnTo>
                <a:lnTo>
                  <a:pt x="261" y="253"/>
                </a:lnTo>
                <a:lnTo>
                  <a:pt x="297" y="217"/>
                </a:lnTo>
                <a:lnTo>
                  <a:pt x="234" y="153"/>
                </a:lnTo>
                <a:lnTo>
                  <a:pt x="234" y="126"/>
                </a:lnTo>
                <a:lnTo>
                  <a:pt x="117" y="0"/>
                </a:lnTo>
                <a:lnTo>
                  <a:pt x="90" y="9"/>
                </a:lnTo>
                <a:lnTo>
                  <a:pt x="0" y="117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8" name="Freeform 119"/>
          <p:cNvSpPr>
            <a:spLocks/>
          </p:cNvSpPr>
          <p:nvPr/>
        </p:nvSpPr>
        <p:spPr bwMode="auto">
          <a:xfrm>
            <a:off x="2895600" y="3365500"/>
            <a:ext cx="561975" cy="523875"/>
          </a:xfrm>
          <a:custGeom>
            <a:avLst/>
            <a:gdLst>
              <a:gd name="T0" fmla="*/ 0 w 354"/>
              <a:gd name="T1" fmla="*/ 56 h 330"/>
              <a:gd name="T2" fmla="*/ 9 w 354"/>
              <a:gd name="T3" fmla="*/ 330 h 330"/>
              <a:gd name="T4" fmla="*/ 95 w 354"/>
              <a:gd name="T5" fmla="*/ 321 h 330"/>
              <a:gd name="T6" fmla="*/ 199 w 354"/>
              <a:gd name="T7" fmla="*/ 330 h 330"/>
              <a:gd name="T8" fmla="*/ 276 w 354"/>
              <a:gd name="T9" fmla="*/ 300 h 330"/>
              <a:gd name="T10" fmla="*/ 272 w 354"/>
              <a:gd name="T11" fmla="*/ 232 h 330"/>
              <a:gd name="T12" fmla="*/ 333 w 354"/>
              <a:gd name="T13" fmla="*/ 189 h 330"/>
              <a:gd name="T14" fmla="*/ 354 w 354"/>
              <a:gd name="T15" fmla="*/ 142 h 330"/>
              <a:gd name="T16" fmla="*/ 354 w 354"/>
              <a:gd name="T17" fmla="*/ 118 h 330"/>
              <a:gd name="T18" fmla="*/ 294 w 354"/>
              <a:gd name="T19" fmla="*/ 104 h 330"/>
              <a:gd name="T20" fmla="*/ 294 w 354"/>
              <a:gd name="T21" fmla="*/ 86 h 330"/>
              <a:gd name="T22" fmla="*/ 275 w 354"/>
              <a:gd name="T23" fmla="*/ 86 h 330"/>
              <a:gd name="T24" fmla="*/ 237 w 354"/>
              <a:gd name="T25" fmla="*/ 0 h 330"/>
              <a:gd name="T26" fmla="*/ 0 w 354"/>
              <a:gd name="T27" fmla="*/ 56 h 33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54"/>
              <a:gd name="T43" fmla="*/ 0 h 330"/>
              <a:gd name="T44" fmla="*/ 354 w 354"/>
              <a:gd name="T45" fmla="*/ 330 h 33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54" h="330">
                <a:moveTo>
                  <a:pt x="0" y="56"/>
                </a:moveTo>
                <a:lnTo>
                  <a:pt x="9" y="330"/>
                </a:lnTo>
                <a:lnTo>
                  <a:pt x="95" y="321"/>
                </a:lnTo>
                <a:lnTo>
                  <a:pt x="199" y="330"/>
                </a:lnTo>
                <a:lnTo>
                  <a:pt x="276" y="300"/>
                </a:lnTo>
                <a:lnTo>
                  <a:pt x="272" y="232"/>
                </a:lnTo>
                <a:lnTo>
                  <a:pt x="333" y="189"/>
                </a:lnTo>
                <a:lnTo>
                  <a:pt x="354" y="142"/>
                </a:lnTo>
                <a:lnTo>
                  <a:pt x="354" y="118"/>
                </a:lnTo>
                <a:lnTo>
                  <a:pt x="294" y="104"/>
                </a:lnTo>
                <a:lnTo>
                  <a:pt x="294" y="86"/>
                </a:lnTo>
                <a:lnTo>
                  <a:pt x="275" y="86"/>
                </a:lnTo>
                <a:lnTo>
                  <a:pt x="237" y="0"/>
                </a:lnTo>
                <a:lnTo>
                  <a:pt x="0" y="56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9" name="Freeform 120"/>
          <p:cNvSpPr>
            <a:spLocks/>
          </p:cNvSpPr>
          <p:nvPr/>
        </p:nvSpPr>
        <p:spPr bwMode="auto">
          <a:xfrm>
            <a:off x="660400" y="5956300"/>
            <a:ext cx="331788" cy="344488"/>
          </a:xfrm>
          <a:custGeom>
            <a:avLst/>
            <a:gdLst>
              <a:gd name="T0" fmla="*/ 0 w 198"/>
              <a:gd name="T1" fmla="*/ 99 h 208"/>
              <a:gd name="T2" fmla="*/ 9 w 198"/>
              <a:gd name="T3" fmla="*/ 172 h 208"/>
              <a:gd name="T4" fmla="*/ 9 w 198"/>
              <a:gd name="T5" fmla="*/ 190 h 208"/>
              <a:gd name="T6" fmla="*/ 54 w 198"/>
              <a:gd name="T7" fmla="*/ 208 h 208"/>
              <a:gd name="T8" fmla="*/ 153 w 198"/>
              <a:gd name="T9" fmla="*/ 199 h 208"/>
              <a:gd name="T10" fmla="*/ 198 w 198"/>
              <a:gd name="T11" fmla="*/ 199 h 208"/>
              <a:gd name="T12" fmla="*/ 198 w 198"/>
              <a:gd name="T13" fmla="*/ 45 h 208"/>
              <a:gd name="T14" fmla="*/ 153 w 198"/>
              <a:gd name="T15" fmla="*/ 27 h 208"/>
              <a:gd name="T16" fmla="*/ 153 w 198"/>
              <a:gd name="T17" fmla="*/ 9 h 208"/>
              <a:gd name="T18" fmla="*/ 81 w 198"/>
              <a:gd name="T19" fmla="*/ 18 h 208"/>
              <a:gd name="T20" fmla="*/ 54 w 198"/>
              <a:gd name="T21" fmla="*/ 0 h 208"/>
              <a:gd name="T22" fmla="*/ 0 w 198"/>
              <a:gd name="T23" fmla="*/ 99 h 20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98"/>
              <a:gd name="T37" fmla="*/ 0 h 208"/>
              <a:gd name="T38" fmla="*/ 198 w 198"/>
              <a:gd name="T39" fmla="*/ 208 h 20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98" h="208">
                <a:moveTo>
                  <a:pt x="0" y="99"/>
                </a:moveTo>
                <a:lnTo>
                  <a:pt x="9" y="172"/>
                </a:lnTo>
                <a:lnTo>
                  <a:pt x="9" y="190"/>
                </a:lnTo>
                <a:lnTo>
                  <a:pt x="54" y="208"/>
                </a:lnTo>
                <a:lnTo>
                  <a:pt x="153" y="199"/>
                </a:lnTo>
                <a:lnTo>
                  <a:pt x="198" y="199"/>
                </a:lnTo>
                <a:lnTo>
                  <a:pt x="198" y="45"/>
                </a:lnTo>
                <a:lnTo>
                  <a:pt x="153" y="27"/>
                </a:lnTo>
                <a:lnTo>
                  <a:pt x="153" y="9"/>
                </a:lnTo>
                <a:lnTo>
                  <a:pt x="81" y="18"/>
                </a:lnTo>
                <a:lnTo>
                  <a:pt x="54" y="0"/>
                </a:lnTo>
                <a:lnTo>
                  <a:pt x="0" y="99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0" name="Freeform 121"/>
          <p:cNvSpPr>
            <a:spLocks/>
          </p:cNvSpPr>
          <p:nvPr/>
        </p:nvSpPr>
        <p:spPr bwMode="auto">
          <a:xfrm>
            <a:off x="2705100" y="736600"/>
            <a:ext cx="752475" cy="493713"/>
          </a:xfrm>
          <a:custGeom>
            <a:avLst/>
            <a:gdLst>
              <a:gd name="T0" fmla="*/ 0 w 451"/>
              <a:gd name="T1" fmla="*/ 198 h 297"/>
              <a:gd name="T2" fmla="*/ 9 w 451"/>
              <a:gd name="T3" fmla="*/ 126 h 297"/>
              <a:gd name="T4" fmla="*/ 45 w 451"/>
              <a:gd name="T5" fmla="*/ 108 h 297"/>
              <a:gd name="T6" fmla="*/ 45 w 451"/>
              <a:gd name="T7" fmla="*/ 72 h 297"/>
              <a:gd name="T8" fmla="*/ 63 w 451"/>
              <a:gd name="T9" fmla="*/ 72 h 297"/>
              <a:gd name="T10" fmla="*/ 63 w 451"/>
              <a:gd name="T11" fmla="*/ 18 h 297"/>
              <a:gd name="T12" fmla="*/ 117 w 451"/>
              <a:gd name="T13" fmla="*/ 18 h 297"/>
              <a:gd name="T14" fmla="*/ 433 w 451"/>
              <a:gd name="T15" fmla="*/ 0 h 297"/>
              <a:gd name="T16" fmla="*/ 451 w 451"/>
              <a:gd name="T17" fmla="*/ 9 h 297"/>
              <a:gd name="T18" fmla="*/ 423 w 451"/>
              <a:gd name="T19" fmla="*/ 63 h 297"/>
              <a:gd name="T20" fmla="*/ 279 w 451"/>
              <a:gd name="T21" fmla="*/ 216 h 297"/>
              <a:gd name="T22" fmla="*/ 243 w 451"/>
              <a:gd name="T23" fmla="*/ 279 h 297"/>
              <a:gd name="T24" fmla="*/ 135 w 451"/>
              <a:gd name="T25" fmla="*/ 297 h 297"/>
              <a:gd name="T26" fmla="*/ 90 w 451"/>
              <a:gd name="T27" fmla="*/ 279 h 297"/>
              <a:gd name="T28" fmla="*/ 90 w 451"/>
              <a:gd name="T29" fmla="*/ 243 h 297"/>
              <a:gd name="T30" fmla="*/ 45 w 451"/>
              <a:gd name="T31" fmla="*/ 189 h 297"/>
              <a:gd name="T32" fmla="*/ 0 w 451"/>
              <a:gd name="T33" fmla="*/ 198 h 2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51"/>
              <a:gd name="T52" fmla="*/ 0 h 297"/>
              <a:gd name="T53" fmla="*/ 451 w 451"/>
              <a:gd name="T54" fmla="*/ 297 h 2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51" h="297">
                <a:moveTo>
                  <a:pt x="0" y="198"/>
                </a:moveTo>
                <a:lnTo>
                  <a:pt x="9" y="126"/>
                </a:lnTo>
                <a:lnTo>
                  <a:pt x="45" y="108"/>
                </a:lnTo>
                <a:lnTo>
                  <a:pt x="45" y="72"/>
                </a:lnTo>
                <a:lnTo>
                  <a:pt x="63" y="72"/>
                </a:lnTo>
                <a:lnTo>
                  <a:pt x="63" y="18"/>
                </a:lnTo>
                <a:lnTo>
                  <a:pt x="117" y="18"/>
                </a:lnTo>
                <a:lnTo>
                  <a:pt x="433" y="0"/>
                </a:lnTo>
                <a:lnTo>
                  <a:pt x="451" y="9"/>
                </a:lnTo>
                <a:lnTo>
                  <a:pt x="423" y="63"/>
                </a:lnTo>
                <a:lnTo>
                  <a:pt x="279" y="216"/>
                </a:lnTo>
                <a:lnTo>
                  <a:pt x="243" y="279"/>
                </a:lnTo>
                <a:lnTo>
                  <a:pt x="135" y="297"/>
                </a:lnTo>
                <a:lnTo>
                  <a:pt x="90" y="279"/>
                </a:lnTo>
                <a:lnTo>
                  <a:pt x="90" y="243"/>
                </a:lnTo>
                <a:lnTo>
                  <a:pt x="45" y="189"/>
                </a:lnTo>
                <a:lnTo>
                  <a:pt x="0" y="198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1" name="Freeform 122"/>
          <p:cNvSpPr>
            <a:spLocks/>
          </p:cNvSpPr>
          <p:nvPr/>
        </p:nvSpPr>
        <p:spPr bwMode="auto">
          <a:xfrm>
            <a:off x="917575" y="6029325"/>
            <a:ext cx="646113" cy="525463"/>
          </a:xfrm>
          <a:custGeom>
            <a:avLst/>
            <a:gdLst>
              <a:gd name="T0" fmla="*/ 0 w 388"/>
              <a:gd name="T1" fmla="*/ 154 h 316"/>
              <a:gd name="T2" fmla="*/ 18 w 388"/>
              <a:gd name="T3" fmla="*/ 316 h 316"/>
              <a:gd name="T4" fmla="*/ 252 w 388"/>
              <a:gd name="T5" fmla="*/ 316 h 316"/>
              <a:gd name="T6" fmla="*/ 261 w 388"/>
              <a:gd name="T7" fmla="*/ 289 h 316"/>
              <a:gd name="T8" fmla="*/ 379 w 388"/>
              <a:gd name="T9" fmla="*/ 307 h 316"/>
              <a:gd name="T10" fmla="*/ 388 w 388"/>
              <a:gd name="T11" fmla="*/ 244 h 316"/>
              <a:gd name="T12" fmla="*/ 352 w 388"/>
              <a:gd name="T13" fmla="*/ 226 h 316"/>
              <a:gd name="T14" fmla="*/ 324 w 388"/>
              <a:gd name="T15" fmla="*/ 154 h 316"/>
              <a:gd name="T16" fmla="*/ 315 w 388"/>
              <a:gd name="T17" fmla="*/ 154 h 316"/>
              <a:gd name="T18" fmla="*/ 306 w 388"/>
              <a:gd name="T19" fmla="*/ 9 h 316"/>
              <a:gd name="T20" fmla="*/ 270 w 388"/>
              <a:gd name="T21" fmla="*/ 0 h 316"/>
              <a:gd name="T22" fmla="*/ 45 w 388"/>
              <a:gd name="T23" fmla="*/ 0 h 316"/>
              <a:gd name="T24" fmla="*/ 45 w 388"/>
              <a:gd name="T25" fmla="*/ 154 h 316"/>
              <a:gd name="T26" fmla="*/ 0 w 388"/>
              <a:gd name="T27" fmla="*/ 154 h 31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88"/>
              <a:gd name="T43" fmla="*/ 0 h 316"/>
              <a:gd name="T44" fmla="*/ 388 w 388"/>
              <a:gd name="T45" fmla="*/ 316 h 31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88" h="316">
                <a:moveTo>
                  <a:pt x="0" y="154"/>
                </a:moveTo>
                <a:lnTo>
                  <a:pt x="18" y="316"/>
                </a:lnTo>
                <a:lnTo>
                  <a:pt x="252" y="316"/>
                </a:lnTo>
                <a:lnTo>
                  <a:pt x="261" y="289"/>
                </a:lnTo>
                <a:lnTo>
                  <a:pt x="379" y="307"/>
                </a:lnTo>
                <a:lnTo>
                  <a:pt x="388" y="244"/>
                </a:lnTo>
                <a:lnTo>
                  <a:pt x="352" y="226"/>
                </a:lnTo>
                <a:lnTo>
                  <a:pt x="324" y="154"/>
                </a:lnTo>
                <a:lnTo>
                  <a:pt x="315" y="154"/>
                </a:lnTo>
                <a:lnTo>
                  <a:pt x="306" y="9"/>
                </a:lnTo>
                <a:lnTo>
                  <a:pt x="270" y="0"/>
                </a:lnTo>
                <a:lnTo>
                  <a:pt x="45" y="0"/>
                </a:lnTo>
                <a:lnTo>
                  <a:pt x="45" y="154"/>
                </a:lnTo>
                <a:lnTo>
                  <a:pt x="0" y="154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2" name="Freeform 123"/>
          <p:cNvSpPr>
            <a:spLocks/>
          </p:cNvSpPr>
          <p:nvPr/>
        </p:nvSpPr>
        <p:spPr bwMode="auto">
          <a:xfrm>
            <a:off x="4614863" y="3165475"/>
            <a:ext cx="704850" cy="539750"/>
          </a:xfrm>
          <a:custGeom>
            <a:avLst/>
            <a:gdLst>
              <a:gd name="T0" fmla="*/ 0 w 423"/>
              <a:gd name="T1" fmla="*/ 244 h 325"/>
              <a:gd name="T2" fmla="*/ 36 w 423"/>
              <a:gd name="T3" fmla="*/ 199 h 325"/>
              <a:gd name="T4" fmla="*/ 252 w 423"/>
              <a:gd name="T5" fmla="*/ 0 h 325"/>
              <a:gd name="T6" fmla="*/ 351 w 423"/>
              <a:gd name="T7" fmla="*/ 81 h 325"/>
              <a:gd name="T8" fmla="*/ 333 w 423"/>
              <a:gd name="T9" fmla="*/ 190 h 325"/>
              <a:gd name="T10" fmla="*/ 405 w 423"/>
              <a:gd name="T11" fmla="*/ 226 h 325"/>
              <a:gd name="T12" fmla="*/ 423 w 423"/>
              <a:gd name="T13" fmla="*/ 298 h 325"/>
              <a:gd name="T14" fmla="*/ 369 w 423"/>
              <a:gd name="T15" fmla="*/ 289 h 325"/>
              <a:gd name="T16" fmla="*/ 297 w 423"/>
              <a:gd name="T17" fmla="*/ 325 h 325"/>
              <a:gd name="T18" fmla="*/ 216 w 423"/>
              <a:gd name="T19" fmla="*/ 325 h 325"/>
              <a:gd name="T20" fmla="*/ 153 w 423"/>
              <a:gd name="T21" fmla="*/ 280 h 325"/>
              <a:gd name="T22" fmla="*/ 72 w 423"/>
              <a:gd name="T23" fmla="*/ 298 h 325"/>
              <a:gd name="T24" fmla="*/ 36 w 423"/>
              <a:gd name="T25" fmla="*/ 289 h 325"/>
              <a:gd name="T26" fmla="*/ 0 w 423"/>
              <a:gd name="T27" fmla="*/ 244 h 3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23"/>
              <a:gd name="T43" fmla="*/ 0 h 325"/>
              <a:gd name="T44" fmla="*/ 423 w 423"/>
              <a:gd name="T45" fmla="*/ 325 h 3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23" h="325">
                <a:moveTo>
                  <a:pt x="0" y="244"/>
                </a:moveTo>
                <a:lnTo>
                  <a:pt x="36" y="199"/>
                </a:lnTo>
                <a:lnTo>
                  <a:pt x="252" y="0"/>
                </a:lnTo>
                <a:lnTo>
                  <a:pt x="351" y="81"/>
                </a:lnTo>
                <a:lnTo>
                  <a:pt x="333" y="190"/>
                </a:lnTo>
                <a:lnTo>
                  <a:pt x="405" y="226"/>
                </a:lnTo>
                <a:lnTo>
                  <a:pt x="423" y="298"/>
                </a:lnTo>
                <a:lnTo>
                  <a:pt x="369" y="289"/>
                </a:lnTo>
                <a:lnTo>
                  <a:pt x="297" y="325"/>
                </a:lnTo>
                <a:lnTo>
                  <a:pt x="216" y="325"/>
                </a:lnTo>
                <a:lnTo>
                  <a:pt x="153" y="280"/>
                </a:lnTo>
                <a:lnTo>
                  <a:pt x="72" y="298"/>
                </a:lnTo>
                <a:lnTo>
                  <a:pt x="36" y="289"/>
                </a:lnTo>
                <a:lnTo>
                  <a:pt x="0" y="244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3" name="Freeform 124"/>
          <p:cNvSpPr>
            <a:spLocks/>
          </p:cNvSpPr>
          <p:nvPr/>
        </p:nvSpPr>
        <p:spPr bwMode="auto">
          <a:xfrm>
            <a:off x="1982788" y="2835275"/>
            <a:ext cx="390525" cy="450850"/>
          </a:xfrm>
          <a:custGeom>
            <a:avLst/>
            <a:gdLst>
              <a:gd name="T0" fmla="*/ 0 w 234"/>
              <a:gd name="T1" fmla="*/ 153 h 270"/>
              <a:gd name="T2" fmla="*/ 54 w 234"/>
              <a:gd name="T3" fmla="*/ 234 h 270"/>
              <a:gd name="T4" fmla="*/ 117 w 234"/>
              <a:gd name="T5" fmla="*/ 270 h 270"/>
              <a:gd name="T6" fmla="*/ 216 w 234"/>
              <a:gd name="T7" fmla="*/ 144 h 270"/>
              <a:gd name="T8" fmla="*/ 234 w 234"/>
              <a:gd name="T9" fmla="*/ 54 h 270"/>
              <a:gd name="T10" fmla="*/ 180 w 234"/>
              <a:gd name="T11" fmla="*/ 0 h 270"/>
              <a:gd name="T12" fmla="*/ 126 w 234"/>
              <a:gd name="T13" fmla="*/ 36 h 270"/>
              <a:gd name="T14" fmla="*/ 63 w 234"/>
              <a:gd name="T15" fmla="*/ 171 h 270"/>
              <a:gd name="T16" fmla="*/ 0 w 234"/>
              <a:gd name="T17" fmla="*/ 153 h 2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4"/>
              <a:gd name="T28" fmla="*/ 0 h 270"/>
              <a:gd name="T29" fmla="*/ 234 w 234"/>
              <a:gd name="T30" fmla="*/ 270 h 27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4" h="270">
                <a:moveTo>
                  <a:pt x="0" y="153"/>
                </a:moveTo>
                <a:lnTo>
                  <a:pt x="54" y="234"/>
                </a:lnTo>
                <a:lnTo>
                  <a:pt x="117" y="270"/>
                </a:lnTo>
                <a:lnTo>
                  <a:pt x="216" y="144"/>
                </a:lnTo>
                <a:lnTo>
                  <a:pt x="234" y="54"/>
                </a:lnTo>
                <a:lnTo>
                  <a:pt x="180" y="0"/>
                </a:lnTo>
                <a:lnTo>
                  <a:pt x="126" y="36"/>
                </a:lnTo>
                <a:lnTo>
                  <a:pt x="63" y="171"/>
                </a:lnTo>
                <a:lnTo>
                  <a:pt x="0" y="153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4" name="Freeform 125"/>
          <p:cNvSpPr>
            <a:spLocks/>
          </p:cNvSpPr>
          <p:nvPr/>
        </p:nvSpPr>
        <p:spPr bwMode="auto">
          <a:xfrm>
            <a:off x="1639888" y="5145088"/>
            <a:ext cx="360362" cy="481012"/>
          </a:xfrm>
          <a:custGeom>
            <a:avLst/>
            <a:gdLst>
              <a:gd name="T0" fmla="*/ 0 w 216"/>
              <a:gd name="T1" fmla="*/ 289 h 289"/>
              <a:gd name="T2" fmla="*/ 45 w 216"/>
              <a:gd name="T3" fmla="*/ 126 h 289"/>
              <a:gd name="T4" fmla="*/ 36 w 216"/>
              <a:gd name="T5" fmla="*/ 0 h 289"/>
              <a:gd name="T6" fmla="*/ 45 w 216"/>
              <a:gd name="T7" fmla="*/ 36 h 289"/>
              <a:gd name="T8" fmla="*/ 63 w 216"/>
              <a:gd name="T9" fmla="*/ 36 h 289"/>
              <a:gd name="T10" fmla="*/ 63 w 216"/>
              <a:gd name="T11" fmla="*/ 27 h 289"/>
              <a:gd name="T12" fmla="*/ 72 w 216"/>
              <a:gd name="T13" fmla="*/ 27 h 289"/>
              <a:gd name="T14" fmla="*/ 90 w 216"/>
              <a:gd name="T15" fmla="*/ 63 h 289"/>
              <a:gd name="T16" fmla="*/ 117 w 216"/>
              <a:gd name="T17" fmla="*/ 63 h 289"/>
              <a:gd name="T18" fmla="*/ 117 w 216"/>
              <a:gd name="T19" fmla="*/ 81 h 289"/>
              <a:gd name="T20" fmla="*/ 180 w 216"/>
              <a:gd name="T21" fmla="*/ 90 h 289"/>
              <a:gd name="T22" fmla="*/ 198 w 216"/>
              <a:gd name="T23" fmla="*/ 216 h 289"/>
              <a:gd name="T24" fmla="*/ 216 w 216"/>
              <a:gd name="T25" fmla="*/ 216 h 289"/>
              <a:gd name="T26" fmla="*/ 216 w 216"/>
              <a:gd name="T27" fmla="*/ 289 h 289"/>
              <a:gd name="T28" fmla="*/ 135 w 216"/>
              <a:gd name="T29" fmla="*/ 289 h 289"/>
              <a:gd name="T30" fmla="*/ 126 w 216"/>
              <a:gd name="T31" fmla="*/ 262 h 289"/>
              <a:gd name="T32" fmla="*/ 0 w 216"/>
              <a:gd name="T33" fmla="*/ 289 h 28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16"/>
              <a:gd name="T52" fmla="*/ 0 h 289"/>
              <a:gd name="T53" fmla="*/ 216 w 216"/>
              <a:gd name="T54" fmla="*/ 289 h 28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16" h="289">
                <a:moveTo>
                  <a:pt x="0" y="289"/>
                </a:moveTo>
                <a:lnTo>
                  <a:pt x="45" y="126"/>
                </a:lnTo>
                <a:lnTo>
                  <a:pt x="36" y="0"/>
                </a:lnTo>
                <a:lnTo>
                  <a:pt x="45" y="36"/>
                </a:lnTo>
                <a:lnTo>
                  <a:pt x="63" y="36"/>
                </a:lnTo>
                <a:lnTo>
                  <a:pt x="63" y="27"/>
                </a:lnTo>
                <a:lnTo>
                  <a:pt x="72" y="27"/>
                </a:lnTo>
                <a:lnTo>
                  <a:pt x="90" y="63"/>
                </a:lnTo>
                <a:lnTo>
                  <a:pt x="117" y="63"/>
                </a:lnTo>
                <a:lnTo>
                  <a:pt x="117" y="81"/>
                </a:lnTo>
                <a:lnTo>
                  <a:pt x="180" y="90"/>
                </a:lnTo>
                <a:lnTo>
                  <a:pt x="198" y="216"/>
                </a:lnTo>
                <a:lnTo>
                  <a:pt x="216" y="216"/>
                </a:lnTo>
                <a:lnTo>
                  <a:pt x="216" y="289"/>
                </a:lnTo>
                <a:lnTo>
                  <a:pt x="135" y="289"/>
                </a:lnTo>
                <a:lnTo>
                  <a:pt x="126" y="262"/>
                </a:lnTo>
                <a:lnTo>
                  <a:pt x="0" y="289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5" name="Freeform 126"/>
          <p:cNvSpPr>
            <a:spLocks/>
          </p:cNvSpPr>
          <p:nvPr/>
        </p:nvSpPr>
        <p:spPr bwMode="auto">
          <a:xfrm>
            <a:off x="5314950" y="3987800"/>
            <a:ext cx="688975" cy="942975"/>
          </a:xfrm>
          <a:custGeom>
            <a:avLst/>
            <a:gdLst>
              <a:gd name="T0" fmla="*/ 0 w 434"/>
              <a:gd name="T1" fmla="*/ 392 h 594"/>
              <a:gd name="T2" fmla="*/ 14 w 434"/>
              <a:gd name="T3" fmla="*/ 450 h 594"/>
              <a:gd name="T4" fmla="*/ 56 w 434"/>
              <a:gd name="T5" fmla="*/ 458 h 594"/>
              <a:gd name="T6" fmla="*/ 158 w 434"/>
              <a:gd name="T7" fmla="*/ 538 h 594"/>
              <a:gd name="T8" fmla="*/ 296 w 434"/>
              <a:gd name="T9" fmla="*/ 594 h 594"/>
              <a:gd name="T10" fmla="*/ 434 w 434"/>
              <a:gd name="T11" fmla="*/ 466 h 594"/>
              <a:gd name="T12" fmla="*/ 430 w 434"/>
              <a:gd name="T13" fmla="*/ 448 h 594"/>
              <a:gd name="T14" fmla="*/ 420 w 434"/>
              <a:gd name="T15" fmla="*/ 352 h 594"/>
              <a:gd name="T16" fmla="*/ 429 w 434"/>
              <a:gd name="T17" fmla="*/ 314 h 594"/>
              <a:gd name="T18" fmla="*/ 410 w 434"/>
              <a:gd name="T19" fmla="*/ 210 h 594"/>
              <a:gd name="T20" fmla="*/ 344 w 434"/>
              <a:gd name="T21" fmla="*/ 116 h 594"/>
              <a:gd name="T22" fmla="*/ 330 w 434"/>
              <a:gd name="T23" fmla="*/ 54 h 594"/>
              <a:gd name="T24" fmla="*/ 272 w 434"/>
              <a:gd name="T25" fmla="*/ 0 h 594"/>
              <a:gd name="T26" fmla="*/ 86 w 434"/>
              <a:gd name="T27" fmla="*/ 150 h 594"/>
              <a:gd name="T28" fmla="*/ 4 w 434"/>
              <a:gd name="T29" fmla="*/ 382 h 594"/>
              <a:gd name="T30" fmla="*/ 0 w 434"/>
              <a:gd name="T31" fmla="*/ 392 h 59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34"/>
              <a:gd name="T49" fmla="*/ 0 h 594"/>
              <a:gd name="T50" fmla="*/ 434 w 434"/>
              <a:gd name="T51" fmla="*/ 594 h 59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34" h="594">
                <a:moveTo>
                  <a:pt x="0" y="392"/>
                </a:moveTo>
                <a:lnTo>
                  <a:pt x="14" y="450"/>
                </a:lnTo>
                <a:lnTo>
                  <a:pt x="56" y="458"/>
                </a:lnTo>
                <a:lnTo>
                  <a:pt x="158" y="538"/>
                </a:lnTo>
                <a:lnTo>
                  <a:pt x="296" y="594"/>
                </a:lnTo>
                <a:lnTo>
                  <a:pt x="434" y="466"/>
                </a:lnTo>
                <a:lnTo>
                  <a:pt x="430" y="448"/>
                </a:lnTo>
                <a:lnTo>
                  <a:pt x="420" y="352"/>
                </a:lnTo>
                <a:lnTo>
                  <a:pt x="429" y="314"/>
                </a:lnTo>
                <a:lnTo>
                  <a:pt x="410" y="210"/>
                </a:lnTo>
                <a:lnTo>
                  <a:pt x="344" y="116"/>
                </a:lnTo>
                <a:lnTo>
                  <a:pt x="330" y="54"/>
                </a:lnTo>
                <a:lnTo>
                  <a:pt x="272" y="0"/>
                </a:lnTo>
                <a:lnTo>
                  <a:pt x="86" y="150"/>
                </a:lnTo>
                <a:lnTo>
                  <a:pt x="4" y="382"/>
                </a:lnTo>
                <a:lnTo>
                  <a:pt x="0" y="392"/>
                </a:lnTo>
                <a:close/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6" name="Freeform 127"/>
          <p:cNvSpPr>
            <a:spLocks/>
          </p:cNvSpPr>
          <p:nvPr/>
        </p:nvSpPr>
        <p:spPr bwMode="auto">
          <a:xfrm>
            <a:off x="827088" y="7453313"/>
            <a:ext cx="420687" cy="601662"/>
          </a:xfrm>
          <a:custGeom>
            <a:avLst/>
            <a:gdLst>
              <a:gd name="T0" fmla="*/ 0 w 252"/>
              <a:gd name="T1" fmla="*/ 0 h 361"/>
              <a:gd name="T2" fmla="*/ 18 w 252"/>
              <a:gd name="T3" fmla="*/ 82 h 361"/>
              <a:gd name="T4" fmla="*/ 81 w 252"/>
              <a:gd name="T5" fmla="*/ 190 h 361"/>
              <a:gd name="T6" fmla="*/ 81 w 252"/>
              <a:gd name="T7" fmla="*/ 298 h 361"/>
              <a:gd name="T8" fmla="*/ 144 w 252"/>
              <a:gd name="T9" fmla="*/ 361 h 361"/>
              <a:gd name="T10" fmla="*/ 225 w 252"/>
              <a:gd name="T11" fmla="*/ 244 h 361"/>
              <a:gd name="T12" fmla="*/ 252 w 252"/>
              <a:gd name="T13" fmla="*/ 18 h 361"/>
              <a:gd name="T14" fmla="*/ 90 w 252"/>
              <a:gd name="T15" fmla="*/ 9 h 361"/>
              <a:gd name="T16" fmla="*/ 0 w 252"/>
              <a:gd name="T17" fmla="*/ 0 h 3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52"/>
              <a:gd name="T28" fmla="*/ 0 h 361"/>
              <a:gd name="T29" fmla="*/ 252 w 252"/>
              <a:gd name="T30" fmla="*/ 361 h 36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52" h="361">
                <a:moveTo>
                  <a:pt x="0" y="0"/>
                </a:moveTo>
                <a:lnTo>
                  <a:pt x="18" y="82"/>
                </a:lnTo>
                <a:lnTo>
                  <a:pt x="81" y="190"/>
                </a:lnTo>
                <a:lnTo>
                  <a:pt x="81" y="298"/>
                </a:lnTo>
                <a:lnTo>
                  <a:pt x="144" y="361"/>
                </a:lnTo>
                <a:lnTo>
                  <a:pt x="225" y="244"/>
                </a:lnTo>
                <a:lnTo>
                  <a:pt x="252" y="18"/>
                </a:lnTo>
                <a:lnTo>
                  <a:pt x="90" y="9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7" name="Freeform 128"/>
          <p:cNvSpPr>
            <a:spLocks/>
          </p:cNvSpPr>
          <p:nvPr/>
        </p:nvSpPr>
        <p:spPr bwMode="auto">
          <a:xfrm>
            <a:off x="1539875" y="3536950"/>
            <a:ext cx="628650" cy="352425"/>
          </a:xfrm>
          <a:custGeom>
            <a:avLst/>
            <a:gdLst>
              <a:gd name="T0" fmla="*/ 6 w 396"/>
              <a:gd name="T1" fmla="*/ 180 h 222"/>
              <a:gd name="T2" fmla="*/ 0 w 396"/>
              <a:gd name="T3" fmla="*/ 144 h 222"/>
              <a:gd name="T4" fmla="*/ 54 w 396"/>
              <a:gd name="T5" fmla="*/ 136 h 222"/>
              <a:gd name="T6" fmla="*/ 100 w 396"/>
              <a:gd name="T7" fmla="*/ 32 h 222"/>
              <a:gd name="T8" fmla="*/ 146 w 396"/>
              <a:gd name="T9" fmla="*/ 0 h 222"/>
              <a:gd name="T10" fmla="*/ 236 w 396"/>
              <a:gd name="T11" fmla="*/ 40 h 222"/>
              <a:gd name="T12" fmla="*/ 321 w 396"/>
              <a:gd name="T13" fmla="*/ 50 h 222"/>
              <a:gd name="T14" fmla="*/ 377 w 396"/>
              <a:gd name="T15" fmla="*/ 87 h 222"/>
              <a:gd name="T16" fmla="*/ 396 w 396"/>
              <a:gd name="T17" fmla="*/ 106 h 222"/>
              <a:gd name="T18" fmla="*/ 368 w 396"/>
              <a:gd name="T19" fmla="*/ 125 h 222"/>
              <a:gd name="T20" fmla="*/ 339 w 396"/>
              <a:gd name="T21" fmla="*/ 191 h 222"/>
              <a:gd name="T22" fmla="*/ 339 w 396"/>
              <a:gd name="T23" fmla="*/ 219 h 222"/>
              <a:gd name="T24" fmla="*/ 255 w 396"/>
              <a:gd name="T25" fmla="*/ 219 h 222"/>
              <a:gd name="T26" fmla="*/ 47 w 396"/>
              <a:gd name="T27" fmla="*/ 191 h 222"/>
              <a:gd name="T28" fmla="*/ 4 w 396"/>
              <a:gd name="T29" fmla="*/ 222 h 222"/>
              <a:gd name="T30" fmla="*/ 6 w 396"/>
              <a:gd name="T31" fmla="*/ 180 h 22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96"/>
              <a:gd name="T49" fmla="*/ 0 h 222"/>
              <a:gd name="T50" fmla="*/ 396 w 396"/>
              <a:gd name="T51" fmla="*/ 222 h 22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96" h="222">
                <a:moveTo>
                  <a:pt x="6" y="180"/>
                </a:moveTo>
                <a:lnTo>
                  <a:pt x="0" y="144"/>
                </a:lnTo>
                <a:lnTo>
                  <a:pt x="54" y="136"/>
                </a:lnTo>
                <a:lnTo>
                  <a:pt x="100" y="32"/>
                </a:lnTo>
                <a:lnTo>
                  <a:pt x="146" y="0"/>
                </a:lnTo>
                <a:lnTo>
                  <a:pt x="236" y="40"/>
                </a:lnTo>
                <a:lnTo>
                  <a:pt x="321" y="50"/>
                </a:lnTo>
                <a:lnTo>
                  <a:pt x="377" y="87"/>
                </a:lnTo>
                <a:lnTo>
                  <a:pt x="396" y="106"/>
                </a:lnTo>
                <a:lnTo>
                  <a:pt x="368" y="125"/>
                </a:lnTo>
                <a:lnTo>
                  <a:pt x="339" y="191"/>
                </a:lnTo>
                <a:lnTo>
                  <a:pt x="339" y="219"/>
                </a:lnTo>
                <a:lnTo>
                  <a:pt x="255" y="219"/>
                </a:lnTo>
                <a:lnTo>
                  <a:pt x="47" y="191"/>
                </a:lnTo>
                <a:lnTo>
                  <a:pt x="4" y="222"/>
                </a:lnTo>
                <a:lnTo>
                  <a:pt x="6" y="180"/>
                </a:lnTo>
                <a:close/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8" name="Freeform 129"/>
          <p:cNvSpPr>
            <a:spLocks/>
          </p:cNvSpPr>
          <p:nvPr/>
        </p:nvSpPr>
        <p:spPr bwMode="auto">
          <a:xfrm>
            <a:off x="3006725" y="1244600"/>
            <a:ext cx="465138" cy="406400"/>
          </a:xfrm>
          <a:custGeom>
            <a:avLst/>
            <a:gdLst>
              <a:gd name="T0" fmla="*/ 0 w 280"/>
              <a:gd name="T1" fmla="*/ 226 h 244"/>
              <a:gd name="T2" fmla="*/ 63 w 280"/>
              <a:gd name="T3" fmla="*/ 0 h 244"/>
              <a:gd name="T4" fmla="*/ 144 w 280"/>
              <a:gd name="T5" fmla="*/ 81 h 244"/>
              <a:gd name="T6" fmla="*/ 225 w 280"/>
              <a:gd name="T7" fmla="*/ 100 h 244"/>
              <a:gd name="T8" fmla="*/ 280 w 280"/>
              <a:gd name="T9" fmla="*/ 181 h 244"/>
              <a:gd name="T10" fmla="*/ 216 w 280"/>
              <a:gd name="T11" fmla="*/ 235 h 244"/>
              <a:gd name="T12" fmla="*/ 45 w 280"/>
              <a:gd name="T13" fmla="*/ 244 h 244"/>
              <a:gd name="T14" fmla="*/ 0 w 280"/>
              <a:gd name="T15" fmla="*/ 226 h 2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80"/>
              <a:gd name="T25" fmla="*/ 0 h 244"/>
              <a:gd name="T26" fmla="*/ 280 w 280"/>
              <a:gd name="T27" fmla="*/ 244 h 24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80" h="244">
                <a:moveTo>
                  <a:pt x="0" y="226"/>
                </a:moveTo>
                <a:lnTo>
                  <a:pt x="63" y="0"/>
                </a:lnTo>
                <a:lnTo>
                  <a:pt x="144" y="81"/>
                </a:lnTo>
                <a:lnTo>
                  <a:pt x="225" y="100"/>
                </a:lnTo>
                <a:lnTo>
                  <a:pt x="280" y="181"/>
                </a:lnTo>
                <a:lnTo>
                  <a:pt x="216" y="235"/>
                </a:lnTo>
                <a:lnTo>
                  <a:pt x="45" y="244"/>
                </a:lnTo>
                <a:lnTo>
                  <a:pt x="0" y="226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9" name="Freeform 130"/>
          <p:cNvSpPr>
            <a:spLocks/>
          </p:cNvSpPr>
          <p:nvPr/>
        </p:nvSpPr>
        <p:spPr bwMode="auto">
          <a:xfrm>
            <a:off x="752475" y="5489575"/>
            <a:ext cx="614363" cy="539750"/>
          </a:xfrm>
          <a:custGeom>
            <a:avLst/>
            <a:gdLst>
              <a:gd name="T0" fmla="*/ 0 w 369"/>
              <a:gd name="T1" fmla="*/ 280 h 325"/>
              <a:gd name="T2" fmla="*/ 18 w 369"/>
              <a:gd name="T3" fmla="*/ 181 h 325"/>
              <a:gd name="T4" fmla="*/ 27 w 369"/>
              <a:gd name="T5" fmla="*/ 73 h 325"/>
              <a:gd name="T6" fmla="*/ 135 w 369"/>
              <a:gd name="T7" fmla="*/ 0 h 325"/>
              <a:gd name="T8" fmla="*/ 234 w 369"/>
              <a:gd name="T9" fmla="*/ 19 h 325"/>
              <a:gd name="T10" fmla="*/ 360 w 369"/>
              <a:gd name="T11" fmla="*/ 0 h 325"/>
              <a:gd name="T12" fmla="*/ 369 w 369"/>
              <a:gd name="T13" fmla="*/ 325 h 325"/>
              <a:gd name="T14" fmla="*/ 144 w 369"/>
              <a:gd name="T15" fmla="*/ 325 h 325"/>
              <a:gd name="T16" fmla="*/ 99 w 369"/>
              <a:gd name="T17" fmla="*/ 307 h 325"/>
              <a:gd name="T18" fmla="*/ 99 w 369"/>
              <a:gd name="T19" fmla="*/ 289 h 325"/>
              <a:gd name="T20" fmla="*/ 27 w 369"/>
              <a:gd name="T21" fmla="*/ 298 h 325"/>
              <a:gd name="T22" fmla="*/ 0 w 369"/>
              <a:gd name="T23" fmla="*/ 280 h 3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69"/>
              <a:gd name="T37" fmla="*/ 0 h 325"/>
              <a:gd name="T38" fmla="*/ 369 w 369"/>
              <a:gd name="T39" fmla="*/ 325 h 3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69" h="325">
                <a:moveTo>
                  <a:pt x="0" y="280"/>
                </a:moveTo>
                <a:lnTo>
                  <a:pt x="18" y="181"/>
                </a:lnTo>
                <a:lnTo>
                  <a:pt x="27" y="73"/>
                </a:lnTo>
                <a:lnTo>
                  <a:pt x="135" y="0"/>
                </a:lnTo>
                <a:lnTo>
                  <a:pt x="234" y="19"/>
                </a:lnTo>
                <a:lnTo>
                  <a:pt x="360" y="0"/>
                </a:lnTo>
                <a:lnTo>
                  <a:pt x="369" y="325"/>
                </a:lnTo>
                <a:lnTo>
                  <a:pt x="144" y="325"/>
                </a:lnTo>
                <a:lnTo>
                  <a:pt x="99" y="307"/>
                </a:lnTo>
                <a:lnTo>
                  <a:pt x="99" y="289"/>
                </a:lnTo>
                <a:lnTo>
                  <a:pt x="27" y="298"/>
                </a:lnTo>
                <a:lnTo>
                  <a:pt x="0" y="280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0" name="Freeform 131"/>
          <p:cNvSpPr>
            <a:spLocks/>
          </p:cNvSpPr>
          <p:nvPr/>
        </p:nvSpPr>
        <p:spPr bwMode="auto">
          <a:xfrm>
            <a:off x="1639888" y="5503863"/>
            <a:ext cx="703262" cy="601662"/>
          </a:xfrm>
          <a:custGeom>
            <a:avLst/>
            <a:gdLst>
              <a:gd name="T0" fmla="*/ 0 w 423"/>
              <a:gd name="T1" fmla="*/ 73 h 361"/>
              <a:gd name="T2" fmla="*/ 0 w 423"/>
              <a:gd name="T3" fmla="*/ 271 h 361"/>
              <a:gd name="T4" fmla="*/ 54 w 423"/>
              <a:gd name="T5" fmla="*/ 307 h 361"/>
              <a:gd name="T6" fmla="*/ 81 w 423"/>
              <a:gd name="T7" fmla="*/ 361 h 361"/>
              <a:gd name="T8" fmla="*/ 108 w 423"/>
              <a:gd name="T9" fmla="*/ 361 h 361"/>
              <a:gd name="T10" fmla="*/ 108 w 423"/>
              <a:gd name="T11" fmla="*/ 316 h 361"/>
              <a:gd name="T12" fmla="*/ 423 w 423"/>
              <a:gd name="T13" fmla="*/ 307 h 361"/>
              <a:gd name="T14" fmla="*/ 405 w 423"/>
              <a:gd name="T15" fmla="*/ 208 h 361"/>
              <a:gd name="T16" fmla="*/ 405 w 423"/>
              <a:gd name="T17" fmla="*/ 136 h 361"/>
              <a:gd name="T18" fmla="*/ 378 w 423"/>
              <a:gd name="T19" fmla="*/ 109 h 361"/>
              <a:gd name="T20" fmla="*/ 378 w 423"/>
              <a:gd name="T21" fmla="*/ 82 h 361"/>
              <a:gd name="T22" fmla="*/ 351 w 423"/>
              <a:gd name="T23" fmla="*/ 73 h 361"/>
              <a:gd name="T24" fmla="*/ 360 w 423"/>
              <a:gd name="T25" fmla="*/ 46 h 361"/>
              <a:gd name="T26" fmla="*/ 261 w 423"/>
              <a:gd name="T27" fmla="*/ 28 h 361"/>
              <a:gd name="T28" fmla="*/ 261 w 423"/>
              <a:gd name="T29" fmla="*/ 0 h 361"/>
              <a:gd name="T30" fmla="*/ 216 w 423"/>
              <a:gd name="T31" fmla="*/ 0 h 361"/>
              <a:gd name="T32" fmla="*/ 216 w 423"/>
              <a:gd name="T33" fmla="*/ 73 h 361"/>
              <a:gd name="T34" fmla="*/ 135 w 423"/>
              <a:gd name="T35" fmla="*/ 73 h 361"/>
              <a:gd name="T36" fmla="*/ 126 w 423"/>
              <a:gd name="T37" fmla="*/ 46 h 361"/>
              <a:gd name="T38" fmla="*/ 0 w 423"/>
              <a:gd name="T39" fmla="*/ 73 h 36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23"/>
              <a:gd name="T61" fmla="*/ 0 h 361"/>
              <a:gd name="T62" fmla="*/ 423 w 423"/>
              <a:gd name="T63" fmla="*/ 361 h 36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23" h="361">
                <a:moveTo>
                  <a:pt x="0" y="73"/>
                </a:moveTo>
                <a:lnTo>
                  <a:pt x="0" y="271"/>
                </a:lnTo>
                <a:lnTo>
                  <a:pt x="54" y="307"/>
                </a:lnTo>
                <a:lnTo>
                  <a:pt x="81" y="361"/>
                </a:lnTo>
                <a:lnTo>
                  <a:pt x="108" y="361"/>
                </a:lnTo>
                <a:lnTo>
                  <a:pt x="108" y="316"/>
                </a:lnTo>
                <a:lnTo>
                  <a:pt x="423" y="307"/>
                </a:lnTo>
                <a:lnTo>
                  <a:pt x="405" y="208"/>
                </a:lnTo>
                <a:lnTo>
                  <a:pt x="405" y="136"/>
                </a:lnTo>
                <a:lnTo>
                  <a:pt x="378" y="109"/>
                </a:lnTo>
                <a:lnTo>
                  <a:pt x="378" y="82"/>
                </a:lnTo>
                <a:lnTo>
                  <a:pt x="351" y="73"/>
                </a:lnTo>
                <a:lnTo>
                  <a:pt x="360" y="46"/>
                </a:lnTo>
                <a:lnTo>
                  <a:pt x="261" y="28"/>
                </a:lnTo>
                <a:lnTo>
                  <a:pt x="261" y="0"/>
                </a:lnTo>
                <a:lnTo>
                  <a:pt x="216" y="0"/>
                </a:lnTo>
                <a:lnTo>
                  <a:pt x="216" y="73"/>
                </a:lnTo>
                <a:lnTo>
                  <a:pt x="135" y="73"/>
                </a:lnTo>
                <a:lnTo>
                  <a:pt x="126" y="46"/>
                </a:lnTo>
                <a:lnTo>
                  <a:pt x="0" y="73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1" name="Freeform 132"/>
          <p:cNvSpPr>
            <a:spLocks/>
          </p:cNvSpPr>
          <p:nvPr/>
        </p:nvSpPr>
        <p:spPr bwMode="auto">
          <a:xfrm>
            <a:off x="1277938" y="4379913"/>
            <a:ext cx="585787" cy="630237"/>
          </a:xfrm>
          <a:custGeom>
            <a:avLst/>
            <a:gdLst>
              <a:gd name="T0" fmla="*/ 0 w 352"/>
              <a:gd name="T1" fmla="*/ 45 h 379"/>
              <a:gd name="T2" fmla="*/ 0 w 352"/>
              <a:gd name="T3" fmla="*/ 316 h 379"/>
              <a:gd name="T4" fmla="*/ 9 w 352"/>
              <a:gd name="T5" fmla="*/ 334 h 379"/>
              <a:gd name="T6" fmla="*/ 27 w 352"/>
              <a:gd name="T7" fmla="*/ 334 h 379"/>
              <a:gd name="T8" fmla="*/ 9 w 352"/>
              <a:gd name="T9" fmla="*/ 379 h 379"/>
              <a:gd name="T10" fmla="*/ 54 w 352"/>
              <a:gd name="T11" fmla="*/ 370 h 379"/>
              <a:gd name="T12" fmla="*/ 108 w 352"/>
              <a:gd name="T13" fmla="*/ 370 h 379"/>
              <a:gd name="T14" fmla="*/ 136 w 352"/>
              <a:gd name="T15" fmla="*/ 343 h 379"/>
              <a:gd name="T16" fmla="*/ 145 w 352"/>
              <a:gd name="T17" fmla="*/ 352 h 379"/>
              <a:gd name="T18" fmla="*/ 217 w 352"/>
              <a:gd name="T19" fmla="*/ 343 h 379"/>
              <a:gd name="T20" fmla="*/ 253 w 352"/>
              <a:gd name="T21" fmla="*/ 343 h 379"/>
              <a:gd name="T22" fmla="*/ 253 w 352"/>
              <a:gd name="T23" fmla="*/ 289 h 379"/>
              <a:gd name="T24" fmla="*/ 316 w 352"/>
              <a:gd name="T25" fmla="*/ 189 h 379"/>
              <a:gd name="T26" fmla="*/ 307 w 352"/>
              <a:gd name="T27" fmla="*/ 135 h 379"/>
              <a:gd name="T28" fmla="*/ 352 w 352"/>
              <a:gd name="T29" fmla="*/ 126 h 379"/>
              <a:gd name="T30" fmla="*/ 343 w 352"/>
              <a:gd name="T31" fmla="*/ 108 h 379"/>
              <a:gd name="T32" fmla="*/ 289 w 352"/>
              <a:gd name="T33" fmla="*/ 99 h 379"/>
              <a:gd name="T34" fmla="*/ 262 w 352"/>
              <a:gd name="T35" fmla="*/ 72 h 379"/>
              <a:gd name="T36" fmla="*/ 244 w 352"/>
              <a:gd name="T37" fmla="*/ 45 h 379"/>
              <a:gd name="T38" fmla="*/ 226 w 352"/>
              <a:gd name="T39" fmla="*/ 54 h 379"/>
              <a:gd name="T40" fmla="*/ 199 w 352"/>
              <a:gd name="T41" fmla="*/ 9 h 379"/>
              <a:gd name="T42" fmla="*/ 163 w 352"/>
              <a:gd name="T43" fmla="*/ 0 h 379"/>
              <a:gd name="T44" fmla="*/ 108 w 352"/>
              <a:gd name="T45" fmla="*/ 45 h 379"/>
              <a:gd name="T46" fmla="*/ 0 w 352"/>
              <a:gd name="T47" fmla="*/ 45 h 37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52"/>
              <a:gd name="T73" fmla="*/ 0 h 379"/>
              <a:gd name="T74" fmla="*/ 352 w 352"/>
              <a:gd name="T75" fmla="*/ 379 h 37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52" h="379">
                <a:moveTo>
                  <a:pt x="0" y="45"/>
                </a:moveTo>
                <a:lnTo>
                  <a:pt x="0" y="316"/>
                </a:lnTo>
                <a:lnTo>
                  <a:pt x="9" y="334"/>
                </a:lnTo>
                <a:lnTo>
                  <a:pt x="27" y="334"/>
                </a:lnTo>
                <a:lnTo>
                  <a:pt x="9" y="379"/>
                </a:lnTo>
                <a:lnTo>
                  <a:pt x="54" y="370"/>
                </a:lnTo>
                <a:lnTo>
                  <a:pt x="108" y="370"/>
                </a:lnTo>
                <a:lnTo>
                  <a:pt x="136" y="343"/>
                </a:lnTo>
                <a:lnTo>
                  <a:pt x="145" y="352"/>
                </a:lnTo>
                <a:lnTo>
                  <a:pt x="217" y="343"/>
                </a:lnTo>
                <a:lnTo>
                  <a:pt x="253" y="343"/>
                </a:lnTo>
                <a:lnTo>
                  <a:pt x="253" y="289"/>
                </a:lnTo>
                <a:lnTo>
                  <a:pt x="316" y="189"/>
                </a:lnTo>
                <a:lnTo>
                  <a:pt x="307" y="135"/>
                </a:lnTo>
                <a:lnTo>
                  <a:pt x="352" y="126"/>
                </a:lnTo>
                <a:lnTo>
                  <a:pt x="343" y="108"/>
                </a:lnTo>
                <a:lnTo>
                  <a:pt x="289" y="99"/>
                </a:lnTo>
                <a:lnTo>
                  <a:pt x="262" y="72"/>
                </a:lnTo>
                <a:lnTo>
                  <a:pt x="244" y="45"/>
                </a:lnTo>
                <a:lnTo>
                  <a:pt x="226" y="54"/>
                </a:lnTo>
                <a:lnTo>
                  <a:pt x="199" y="9"/>
                </a:lnTo>
                <a:lnTo>
                  <a:pt x="163" y="0"/>
                </a:lnTo>
                <a:lnTo>
                  <a:pt x="108" y="45"/>
                </a:lnTo>
                <a:lnTo>
                  <a:pt x="0" y="45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2" name="Freeform 133"/>
          <p:cNvSpPr>
            <a:spLocks/>
          </p:cNvSpPr>
          <p:nvPr/>
        </p:nvSpPr>
        <p:spPr bwMode="auto">
          <a:xfrm>
            <a:off x="3652838" y="2911475"/>
            <a:ext cx="465137" cy="493713"/>
          </a:xfrm>
          <a:custGeom>
            <a:avLst/>
            <a:gdLst>
              <a:gd name="T0" fmla="*/ 0 w 279"/>
              <a:gd name="T1" fmla="*/ 36 h 297"/>
              <a:gd name="T2" fmla="*/ 45 w 279"/>
              <a:gd name="T3" fmla="*/ 0 h 297"/>
              <a:gd name="T4" fmla="*/ 108 w 279"/>
              <a:gd name="T5" fmla="*/ 90 h 297"/>
              <a:gd name="T6" fmla="*/ 153 w 279"/>
              <a:gd name="T7" fmla="*/ 72 h 297"/>
              <a:gd name="T8" fmla="*/ 279 w 279"/>
              <a:gd name="T9" fmla="*/ 117 h 297"/>
              <a:gd name="T10" fmla="*/ 216 w 279"/>
              <a:gd name="T11" fmla="*/ 207 h 297"/>
              <a:gd name="T12" fmla="*/ 153 w 279"/>
              <a:gd name="T13" fmla="*/ 198 h 297"/>
              <a:gd name="T14" fmla="*/ 126 w 279"/>
              <a:gd name="T15" fmla="*/ 288 h 297"/>
              <a:gd name="T16" fmla="*/ 45 w 279"/>
              <a:gd name="T17" fmla="*/ 297 h 297"/>
              <a:gd name="T18" fmla="*/ 0 w 279"/>
              <a:gd name="T19" fmla="*/ 261 h 297"/>
              <a:gd name="T20" fmla="*/ 27 w 279"/>
              <a:gd name="T21" fmla="*/ 243 h 297"/>
              <a:gd name="T22" fmla="*/ 0 w 279"/>
              <a:gd name="T23" fmla="*/ 153 h 297"/>
              <a:gd name="T24" fmla="*/ 45 w 279"/>
              <a:gd name="T25" fmla="*/ 63 h 297"/>
              <a:gd name="T26" fmla="*/ 0 w 279"/>
              <a:gd name="T27" fmla="*/ 36 h 29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79"/>
              <a:gd name="T43" fmla="*/ 0 h 297"/>
              <a:gd name="T44" fmla="*/ 279 w 279"/>
              <a:gd name="T45" fmla="*/ 297 h 29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79" h="297">
                <a:moveTo>
                  <a:pt x="0" y="36"/>
                </a:moveTo>
                <a:lnTo>
                  <a:pt x="45" y="0"/>
                </a:lnTo>
                <a:lnTo>
                  <a:pt x="108" y="90"/>
                </a:lnTo>
                <a:lnTo>
                  <a:pt x="153" y="72"/>
                </a:lnTo>
                <a:lnTo>
                  <a:pt x="279" y="117"/>
                </a:lnTo>
                <a:lnTo>
                  <a:pt x="216" y="207"/>
                </a:lnTo>
                <a:lnTo>
                  <a:pt x="153" y="198"/>
                </a:lnTo>
                <a:lnTo>
                  <a:pt x="126" y="288"/>
                </a:lnTo>
                <a:lnTo>
                  <a:pt x="45" y="297"/>
                </a:lnTo>
                <a:lnTo>
                  <a:pt x="0" y="261"/>
                </a:lnTo>
                <a:lnTo>
                  <a:pt x="27" y="243"/>
                </a:lnTo>
                <a:lnTo>
                  <a:pt x="0" y="153"/>
                </a:lnTo>
                <a:lnTo>
                  <a:pt x="45" y="63"/>
                </a:lnTo>
                <a:lnTo>
                  <a:pt x="0" y="36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3" name="Freeform 134"/>
          <p:cNvSpPr>
            <a:spLocks/>
          </p:cNvSpPr>
          <p:nvPr/>
        </p:nvSpPr>
        <p:spPr bwMode="auto">
          <a:xfrm>
            <a:off x="4794250" y="5280025"/>
            <a:ext cx="708025" cy="869950"/>
          </a:xfrm>
          <a:custGeom>
            <a:avLst/>
            <a:gdLst>
              <a:gd name="T0" fmla="*/ 0 w 424"/>
              <a:gd name="T1" fmla="*/ 0 h 523"/>
              <a:gd name="T2" fmla="*/ 45 w 424"/>
              <a:gd name="T3" fmla="*/ 135 h 523"/>
              <a:gd name="T4" fmla="*/ 27 w 424"/>
              <a:gd name="T5" fmla="*/ 415 h 523"/>
              <a:gd name="T6" fmla="*/ 126 w 424"/>
              <a:gd name="T7" fmla="*/ 433 h 523"/>
              <a:gd name="T8" fmla="*/ 135 w 424"/>
              <a:gd name="T9" fmla="*/ 424 h 523"/>
              <a:gd name="T10" fmla="*/ 144 w 424"/>
              <a:gd name="T11" fmla="*/ 469 h 523"/>
              <a:gd name="T12" fmla="*/ 180 w 424"/>
              <a:gd name="T13" fmla="*/ 496 h 523"/>
              <a:gd name="T14" fmla="*/ 234 w 424"/>
              <a:gd name="T15" fmla="*/ 505 h 523"/>
              <a:gd name="T16" fmla="*/ 261 w 424"/>
              <a:gd name="T17" fmla="*/ 523 h 523"/>
              <a:gd name="T18" fmla="*/ 252 w 424"/>
              <a:gd name="T19" fmla="*/ 505 h 523"/>
              <a:gd name="T20" fmla="*/ 306 w 424"/>
              <a:gd name="T21" fmla="*/ 451 h 523"/>
              <a:gd name="T22" fmla="*/ 333 w 424"/>
              <a:gd name="T23" fmla="*/ 352 h 523"/>
              <a:gd name="T24" fmla="*/ 379 w 424"/>
              <a:gd name="T25" fmla="*/ 298 h 523"/>
              <a:gd name="T26" fmla="*/ 424 w 424"/>
              <a:gd name="T27" fmla="*/ 253 h 523"/>
              <a:gd name="T28" fmla="*/ 261 w 424"/>
              <a:gd name="T29" fmla="*/ 235 h 523"/>
              <a:gd name="T30" fmla="*/ 189 w 424"/>
              <a:gd name="T31" fmla="*/ 27 h 523"/>
              <a:gd name="T32" fmla="*/ 0 w 424"/>
              <a:gd name="T33" fmla="*/ 0 h 5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24"/>
              <a:gd name="T52" fmla="*/ 0 h 523"/>
              <a:gd name="T53" fmla="*/ 424 w 424"/>
              <a:gd name="T54" fmla="*/ 523 h 52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24" h="523">
                <a:moveTo>
                  <a:pt x="0" y="0"/>
                </a:moveTo>
                <a:lnTo>
                  <a:pt x="45" y="135"/>
                </a:lnTo>
                <a:lnTo>
                  <a:pt x="27" y="415"/>
                </a:lnTo>
                <a:lnTo>
                  <a:pt x="126" y="433"/>
                </a:lnTo>
                <a:lnTo>
                  <a:pt x="135" y="424"/>
                </a:lnTo>
                <a:lnTo>
                  <a:pt x="144" y="469"/>
                </a:lnTo>
                <a:lnTo>
                  <a:pt x="180" y="496"/>
                </a:lnTo>
                <a:lnTo>
                  <a:pt x="234" y="505"/>
                </a:lnTo>
                <a:lnTo>
                  <a:pt x="261" y="523"/>
                </a:lnTo>
                <a:lnTo>
                  <a:pt x="252" y="505"/>
                </a:lnTo>
                <a:lnTo>
                  <a:pt x="306" y="451"/>
                </a:lnTo>
                <a:lnTo>
                  <a:pt x="333" y="352"/>
                </a:lnTo>
                <a:lnTo>
                  <a:pt x="379" y="298"/>
                </a:lnTo>
                <a:lnTo>
                  <a:pt x="424" y="253"/>
                </a:lnTo>
                <a:lnTo>
                  <a:pt x="261" y="235"/>
                </a:lnTo>
                <a:lnTo>
                  <a:pt x="189" y="2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4" name="Freeform 135"/>
          <p:cNvSpPr>
            <a:spLocks/>
          </p:cNvSpPr>
          <p:nvPr/>
        </p:nvSpPr>
        <p:spPr bwMode="auto">
          <a:xfrm>
            <a:off x="1624013" y="4591050"/>
            <a:ext cx="690562" cy="703263"/>
          </a:xfrm>
          <a:custGeom>
            <a:avLst/>
            <a:gdLst>
              <a:gd name="T0" fmla="*/ 0 w 414"/>
              <a:gd name="T1" fmla="*/ 235 h 424"/>
              <a:gd name="T2" fmla="*/ 9 w 414"/>
              <a:gd name="T3" fmla="*/ 217 h 424"/>
              <a:gd name="T4" fmla="*/ 45 w 414"/>
              <a:gd name="T5" fmla="*/ 217 h 424"/>
              <a:gd name="T6" fmla="*/ 45 w 414"/>
              <a:gd name="T7" fmla="*/ 163 h 424"/>
              <a:gd name="T8" fmla="*/ 108 w 414"/>
              <a:gd name="T9" fmla="*/ 63 h 424"/>
              <a:gd name="T10" fmla="*/ 99 w 414"/>
              <a:gd name="T11" fmla="*/ 9 h 424"/>
              <a:gd name="T12" fmla="*/ 144 w 414"/>
              <a:gd name="T13" fmla="*/ 0 h 424"/>
              <a:gd name="T14" fmla="*/ 225 w 414"/>
              <a:gd name="T15" fmla="*/ 36 h 424"/>
              <a:gd name="T16" fmla="*/ 234 w 414"/>
              <a:gd name="T17" fmla="*/ 63 h 424"/>
              <a:gd name="T18" fmla="*/ 252 w 414"/>
              <a:gd name="T19" fmla="*/ 36 h 424"/>
              <a:gd name="T20" fmla="*/ 351 w 414"/>
              <a:gd name="T21" fmla="*/ 108 h 424"/>
              <a:gd name="T22" fmla="*/ 351 w 414"/>
              <a:gd name="T23" fmla="*/ 163 h 424"/>
              <a:gd name="T24" fmla="*/ 405 w 414"/>
              <a:gd name="T25" fmla="*/ 217 h 424"/>
              <a:gd name="T26" fmla="*/ 414 w 414"/>
              <a:gd name="T27" fmla="*/ 253 h 424"/>
              <a:gd name="T28" fmla="*/ 315 w 414"/>
              <a:gd name="T29" fmla="*/ 253 h 424"/>
              <a:gd name="T30" fmla="*/ 234 w 414"/>
              <a:gd name="T31" fmla="*/ 379 h 424"/>
              <a:gd name="T32" fmla="*/ 189 w 414"/>
              <a:gd name="T33" fmla="*/ 388 h 424"/>
              <a:gd name="T34" fmla="*/ 189 w 414"/>
              <a:gd name="T35" fmla="*/ 424 h 424"/>
              <a:gd name="T36" fmla="*/ 126 w 414"/>
              <a:gd name="T37" fmla="*/ 415 h 424"/>
              <a:gd name="T38" fmla="*/ 126 w 414"/>
              <a:gd name="T39" fmla="*/ 397 h 424"/>
              <a:gd name="T40" fmla="*/ 99 w 414"/>
              <a:gd name="T41" fmla="*/ 397 h 424"/>
              <a:gd name="T42" fmla="*/ 81 w 414"/>
              <a:gd name="T43" fmla="*/ 361 h 424"/>
              <a:gd name="T44" fmla="*/ 72 w 414"/>
              <a:gd name="T45" fmla="*/ 361 h 424"/>
              <a:gd name="T46" fmla="*/ 72 w 414"/>
              <a:gd name="T47" fmla="*/ 370 h 424"/>
              <a:gd name="T48" fmla="*/ 54 w 414"/>
              <a:gd name="T49" fmla="*/ 370 h 424"/>
              <a:gd name="T50" fmla="*/ 45 w 414"/>
              <a:gd name="T51" fmla="*/ 334 h 424"/>
              <a:gd name="T52" fmla="*/ 45 w 414"/>
              <a:gd name="T53" fmla="*/ 298 h 424"/>
              <a:gd name="T54" fmla="*/ 18 w 414"/>
              <a:gd name="T55" fmla="*/ 280 h 424"/>
              <a:gd name="T56" fmla="*/ 0 w 414"/>
              <a:gd name="T57" fmla="*/ 235 h 42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414"/>
              <a:gd name="T88" fmla="*/ 0 h 424"/>
              <a:gd name="T89" fmla="*/ 414 w 414"/>
              <a:gd name="T90" fmla="*/ 424 h 42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414" h="424">
                <a:moveTo>
                  <a:pt x="0" y="235"/>
                </a:moveTo>
                <a:lnTo>
                  <a:pt x="9" y="217"/>
                </a:lnTo>
                <a:lnTo>
                  <a:pt x="45" y="217"/>
                </a:lnTo>
                <a:lnTo>
                  <a:pt x="45" y="163"/>
                </a:lnTo>
                <a:lnTo>
                  <a:pt x="108" y="63"/>
                </a:lnTo>
                <a:lnTo>
                  <a:pt x="99" y="9"/>
                </a:lnTo>
                <a:lnTo>
                  <a:pt x="144" y="0"/>
                </a:lnTo>
                <a:lnTo>
                  <a:pt x="225" y="36"/>
                </a:lnTo>
                <a:lnTo>
                  <a:pt x="234" y="63"/>
                </a:lnTo>
                <a:lnTo>
                  <a:pt x="252" y="36"/>
                </a:lnTo>
                <a:lnTo>
                  <a:pt x="351" y="108"/>
                </a:lnTo>
                <a:lnTo>
                  <a:pt x="351" y="163"/>
                </a:lnTo>
                <a:lnTo>
                  <a:pt x="405" y="217"/>
                </a:lnTo>
                <a:lnTo>
                  <a:pt x="414" y="253"/>
                </a:lnTo>
                <a:lnTo>
                  <a:pt x="315" y="253"/>
                </a:lnTo>
                <a:lnTo>
                  <a:pt x="234" y="379"/>
                </a:lnTo>
                <a:lnTo>
                  <a:pt x="189" y="388"/>
                </a:lnTo>
                <a:lnTo>
                  <a:pt x="189" y="424"/>
                </a:lnTo>
                <a:lnTo>
                  <a:pt x="126" y="415"/>
                </a:lnTo>
                <a:lnTo>
                  <a:pt x="126" y="397"/>
                </a:lnTo>
                <a:lnTo>
                  <a:pt x="99" y="397"/>
                </a:lnTo>
                <a:lnTo>
                  <a:pt x="81" y="361"/>
                </a:lnTo>
                <a:lnTo>
                  <a:pt x="72" y="361"/>
                </a:lnTo>
                <a:lnTo>
                  <a:pt x="72" y="370"/>
                </a:lnTo>
                <a:lnTo>
                  <a:pt x="54" y="370"/>
                </a:lnTo>
                <a:lnTo>
                  <a:pt x="45" y="334"/>
                </a:lnTo>
                <a:lnTo>
                  <a:pt x="45" y="298"/>
                </a:lnTo>
                <a:lnTo>
                  <a:pt x="18" y="280"/>
                </a:lnTo>
                <a:lnTo>
                  <a:pt x="0" y="235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5" name="Freeform 136"/>
          <p:cNvSpPr>
            <a:spLocks/>
          </p:cNvSpPr>
          <p:nvPr/>
        </p:nvSpPr>
        <p:spPr bwMode="auto">
          <a:xfrm>
            <a:off x="3413125" y="5651500"/>
            <a:ext cx="812800" cy="601663"/>
          </a:xfrm>
          <a:custGeom>
            <a:avLst/>
            <a:gdLst>
              <a:gd name="T0" fmla="*/ 0 w 512"/>
              <a:gd name="T1" fmla="*/ 252 h 379"/>
              <a:gd name="T2" fmla="*/ 22 w 512"/>
              <a:gd name="T3" fmla="*/ 306 h 379"/>
              <a:gd name="T4" fmla="*/ 77 w 512"/>
              <a:gd name="T5" fmla="*/ 321 h 379"/>
              <a:gd name="T6" fmla="*/ 90 w 512"/>
              <a:gd name="T7" fmla="*/ 310 h 379"/>
              <a:gd name="T8" fmla="*/ 138 w 512"/>
              <a:gd name="T9" fmla="*/ 368 h 379"/>
              <a:gd name="T10" fmla="*/ 191 w 512"/>
              <a:gd name="T11" fmla="*/ 379 h 379"/>
              <a:gd name="T12" fmla="*/ 304 w 512"/>
              <a:gd name="T13" fmla="*/ 370 h 379"/>
              <a:gd name="T14" fmla="*/ 351 w 512"/>
              <a:gd name="T15" fmla="*/ 331 h 379"/>
              <a:gd name="T16" fmla="*/ 512 w 512"/>
              <a:gd name="T17" fmla="*/ 208 h 379"/>
              <a:gd name="T18" fmla="*/ 456 w 512"/>
              <a:gd name="T19" fmla="*/ 130 h 379"/>
              <a:gd name="T20" fmla="*/ 418 w 512"/>
              <a:gd name="T21" fmla="*/ 116 h 379"/>
              <a:gd name="T22" fmla="*/ 247 w 512"/>
              <a:gd name="T23" fmla="*/ 0 h 379"/>
              <a:gd name="T24" fmla="*/ 10 w 512"/>
              <a:gd name="T25" fmla="*/ 246 h 37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12"/>
              <a:gd name="T40" fmla="*/ 0 h 379"/>
              <a:gd name="T41" fmla="*/ 512 w 512"/>
              <a:gd name="T42" fmla="*/ 379 h 37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12" h="379">
                <a:moveTo>
                  <a:pt x="0" y="252"/>
                </a:moveTo>
                <a:lnTo>
                  <a:pt x="22" y="306"/>
                </a:lnTo>
                <a:lnTo>
                  <a:pt x="77" y="321"/>
                </a:lnTo>
                <a:lnTo>
                  <a:pt x="90" y="310"/>
                </a:lnTo>
                <a:lnTo>
                  <a:pt x="138" y="368"/>
                </a:lnTo>
                <a:lnTo>
                  <a:pt x="191" y="379"/>
                </a:lnTo>
                <a:lnTo>
                  <a:pt x="304" y="370"/>
                </a:lnTo>
                <a:lnTo>
                  <a:pt x="351" y="331"/>
                </a:lnTo>
                <a:lnTo>
                  <a:pt x="512" y="208"/>
                </a:lnTo>
                <a:lnTo>
                  <a:pt x="456" y="130"/>
                </a:lnTo>
                <a:lnTo>
                  <a:pt x="418" y="116"/>
                </a:lnTo>
                <a:lnTo>
                  <a:pt x="247" y="0"/>
                </a:lnTo>
                <a:lnTo>
                  <a:pt x="10" y="246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6" name="Freeform 137"/>
          <p:cNvSpPr>
            <a:spLocks/>
          </p:cNvSpPr>
          <p:nvPr/>
        </p:nvSpPr>
        <p:spPr bwMode="auto">
          <a:xfrm>
            <a:off x="1427163" y="5956300"/>
            <a:ext cx="466725" cy="582613"/>
          </a:xfrm>
          <a:custGeom>
            <a:avLst/>
            <a:gdLst>
              <a:gd name="T0" fmla="*/ 0 w 280"/>
              <a:gd name="T1" fmla="*/ 54 h 352"/>
              <a:gd name="T2" fmla="*/ 9 w 280"/>
              <a:gd name="T3" fmla="*/ 199 h 352"/>
              <a:gd name="T4" fmla="*/ 18 w 280"/>
              <a:gd name="T5" fmla="*/ 199 h 352"/>
              <a:gd name="T6" fmla="*/ 46 w 280"/>
              <a:gd name="T7" fmla="*/ 271 h 352"/>
              <a:gd name="T8" fmla="*/ 82 w 280"/>
              <a:gd name="T9" fmla="*/ 289 h 352"/>
              <a:gd name="T10" fmla="*/ 73 w 280"/>
              <a:gd name="T11" fmla="*/ 352 h 352"/>
              <a:gd name="T12" fmla="*/ 253 w 280"/>
              <a:gd name="T13" fmla="*/ 352 h 352"/>
              <a:gd name="T14" fmla="*/ 253 w 280"/>
              <a:gd name="T15" fmla="*/ 235 h 352"/>
              <a:gd name="T16" fmla="*/ 280 w 280"/>
              <a:gd name="T17" fmla="*/ 135 h 352"/>
              <a:gd name="T18" fmla="*/ 235 w 280"/>
              <a:gd name="T19" fmla="*/ 90 h 352"/>
              <a:gd name="T20" fmla="*/ 208 w 280"/>
              <a:gd name="T21" fmla="*/ 90 h 352"/>
              <a:gd name="T22" fmla="*/ 181 w 280"/>
              <a:gd name="T23" fmla="*/ 36 h 352"/>
              <a:gd name="T24" fmla="*/ 127 w 280"/>
              <a:gd name="T25" fmla="*/ 0 h 352"/>
              <a:gd name="T26" fmla="*/ 127 w 280"/>
              <a:gd name="T27" fmla="*/ 36 h 352"/>
              <a:gd name="T28" fmla="*/ 118 w 280"/>
              <a:gd name="T29" fmla="*/ 36 h 352"/>
              <a:gd name="T30" fmla="*/ 118 w 280"/>
              <a:gd name="T31" fmla="*/ 45 h 352"/>
              <a:gd name="T32" fmla="*/ 0 w 280"/>
              <a:gd name="T33" fmla="*/ 54 h 35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80"/>
              <a:gd name="T52" fmla="*/ 0 h 352"/>
              <a:gd name="T53" fmla="*/ 280 w 280"/>
              <a:gd name="T54" fmla="*/ 352 h 35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80" h="352">
                <a:moveTo>
                  <a:pt x="0" y="54"/>
                </a:moveTo>
                <a:lnTo>
                  <a:pt x="9" y="199"/>
                </a:lnTo>
                <a:lnTo>
                  <a:pt x="18" y="199"/>
                </a:lnTo>
                <a:lnTo>
                  <a:pt x="46" y="271"/>
                </a:lnTo>
                <a:lnTo>
                  <a:pt x="82" y="289"/>
                </a:lnTo>
                <a:lnTo>
                  <a:pt x="73" y="352"/>
                </a:lnTo>
                <a:lnTo>
                  <a:pt x="253" y="352"/>
                </a:lnTo>
                <a:lnTo>
                  <a:pt x="253" y="235"/>
                </a:lnTo>
                <a:lnTo>
                  <a:pt x="280" y="135"/>
                </a:lnTo>
                <a:lnTo>
                  <a:pt x="235" y="90"/>
                </a:lnTo>
                <a:lnTo>
                  <a:pt x="208" y="90"/>
                </a:lnTo>
                <a:lnTo>
                  <a:pt x="181" y="36"/>
                </a:lnTo>
                <a:lnTo>
                  <a:pt x="127" y="0"/>
                </a:lnTo>
                <a:lnTo>
                  <a:pt x="127" y="36"/>
                </a:lnTo>
                <a:lnTo>
                  <a:pt x="118" y="36"/>
                </a:lnTo>
                <a:lnTo>
                  <a:pt x="118" y="45"/>
                </a:lnTo>
                <a:lnTo>
                  <a:pt x="0" y="54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7" name="Freeform 138"/>
          <p:cNvSpPr>
            <a:spLocks/>
          </p:cNvSpPr>
          <p:nvPr/>
        </p:nvSpPr>
        <p:spPr bwMode="auto">
          <a:xfrm>
            <a:off x="2133600" y="7453313"/>
            <a:ext cx="557213" cy="690562"/>
          </a:xfrm>
          <a:custGeom>
            <a:avLst/>
            <a:gdLst>
              <a:gd name="T0" fmla="*/ 0 w 334"/>
              <a:gd name="T1" fmla="*/ 9 h 415"/>
              <a:gd name="T2" fmla="*/ 0 w 334"/>
              <a:gd name="T3" fmla="*/ 100 h 415"/>
              <a:gd name="T4" fmla="*/ 45 w 334"/>
              <a:gd name="T5" fmla="*/ 163 h 415"/>
              <a:gd name="T6" fmla="*/ 54 w 334"/>
              <a:gd name="T7" fmla="*/ 406 h 415"/>
              <a:gd name="T8" fmla="*/ 117 w 334"/>
              <a:gd name="T9" fmla="*/ 406 h 415"/>
              <a:gd name="T10" fmla="*/ 334 w 334"/>
              <a:gd name="T11" fmla="*/ 415 h 415"/>
              <a:gd name="T12" fmla="*/ 334 w 334"/>
              <a:gd name="T13" fmla="*/ 36 h 415"/>
              <a:gd name="T14" fmla="*/ 298 w 334"/>
              <a:gd name="T15" fmla="*/ 54 h 415"/>
              <a:gd name="T16" fmla="*/ 108 w 334"/>
              <a:gd name="T17" fmla="*/ 36 h 415"/>
              <a:gd name="T18" fmla="*/ 99 w 334"/>
              <a:gd name="T19" fmla="*/ 0 h 415"/>
              <a:gd name="T20" fmla="*/ 0 w 334"/>
              <a:gd name="T21" fmla="*/ 9 h 41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4"/>
              <a:gd name="T34" fmla="*/ 0 h 415"/>
              <a:gd name="T35" fmla="*/ 334 w 334"/>
              <a:gd name="T36" fmla="*/ 415 h 41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4" h="415">
                <a:moveTo>
                  <a:pt x="0" y="9"/>
                </a:moveTo>
                <a:lnTo>
                  <a:pt x="0" y="100"/>
                </a:lnTo>
                <a:lnTo>
                  <a:pt x="45" y="163"/>
                </a:lnTo>
                <a:lnTo>
                  <a:pt x="54" y="406"/>
                </a:lnTo>
                <a:lnTo>
                  <a:pt x="117" y="406"/>
                </a:lnTo>
                <a:lnTo>
                  <a:pt x="334" y="415"/>
                </a:lnTo>
                <a:lnTo>
                  <a:pt x="334" y="36"/>
                </a:lnTo>
                <a:lnTo>
                  <a:pt x="298" y="54"/>
                </a:lnTo>
                <a:lnTo>
                  <a:pt x="108" y="36"/>
                </a:lnTo>
                <a:lnTo>
                  <a:pt x="99" y="0"/>
                </a:lnTo>
                <a:lnTo>
                  <a:pt x="0" y="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8" name="Freeform 139"/>
          <p:cNvSpPr>
            <a:spLocks/>
          </p:cNvSpPr>
          <p:nvPr/>
        </p:nvSpPr>
        <p:spPr bwMode="auto">
          <a:xfrm>
            <a:off x="2767013" y="6538913"/>
            <a:ext cx="554037" cy="495300"/>
          </a:xfrm>
          <a:custGeom>
            <a:avLst/>
            <a:gdLst>
              <a:gd name="T0" fmla="*/ 18 w 333"/>
              <a:gd name="T1" fmla="*/ 0 h 298"/>
              <a:gd name="T2" fmla="*/ 18 w 333"/>
              <a:gd name="T3" fmla="*/ 45 h 298"/>
              <a:gd name="T4" fmla="*/ 0 w 333"/>
              <a:gd name="T5" fmla="*/ 153 h 298"/>
              <a:gd name="T6" fmla="*/ 18 w 333"/>
              <a:gd name="T7" fmla="*/ 162 h 298"/>
              <a:gd name="T8" fmla="*/ 27 w 333"/>
              <a:gd name="T9" fmla="*/ 298 h 298"/>
              <a:gd name="T10" fmla="*/ 189 w 333"/>
              <a:gd name="T11" fmla="*/ 298 h 298"/>
              <a:gd name="T12" fmla="*/ 207 w 333"/>
              <a:gd name="T13" fmla="*/ 262 h 298"/>
              <a:gd name="T14" fmla="*/ 261 w 333"/>
              <a:gd name="T15" fmla="*/ 208 h 298"/>
              <a:gd name="T16" fmla="*/ 261 w 333"/>
              <a:gd name="T17" fmla="*/ 144 h 298"/>
              <a:gd name="T18" fmla="*/ 333 w 333"/>
              <a:gd name="T19" fmla="*/ 135 h 298"/>
              <a:gd name="T20" fmla="*/ 252 w 333"/>
              <a:gd name="T21" fmla="*/ 126 h 298"/>
              <a:gd name="T22" fmla="*/ 234 w 333"/>
              <a:gd name="T23" fmla="*/ 72 h 298"/>
              <a:gd name="T24" fmla="*/ 216 w 333"/>
              <a:gd name="T25" fmla="*/ 45 h 298"/>
              <a:gd name="T26" fmla="*/ 144 w 333"/>
              <a:gd name="T27" fmla="*/ 27 h 298"/>
              <a:gd name="T28" fmla="*/ 144 w 333"/>
              <a:gd name="T29" fmla="*/ 0 h 298"/>
              <a:gd name="T30" fmla="*/ 18 w 333"/>
              <a:gd name="T31" fmla="*/ 0 h 29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33"/>
              <a:gd name="T49" fmla="*/ 0 h 298"/>
              <a:gd name="T50" fmla="*/ 333 w 333"/>
              <a:gd name="T51" fmla="*/ 298 h 29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33" h="298">
                <a:moveTo>
                  <a:pt x="18" y="0"/>
                </a:moveTo>
                <a:lnTo>
                  <a:pt x="18" y="45"/>
                </a:lnTo>
                <a:lnTo>
                  <a:pt x="0" y="153"/>
                </a:lnTo>
                <a:lnTo>
                  <a:pt x="18" y="162"/>
                </a:lnTo>
                <a:lnTo>
                  <a:pt x="27" y="298"/>
                </a:lnTo>
                <a:lnTo>
                  <a:pt x="189" y="298"/>
                </a:lnTo>
                <a:lnTo>
                  <a:pt x="207" y="262"/>
                </a:lnTo>
                <a:lnTo>
                  <a:pt x="261" y="208"/>
                </a:lnTo>
                <a:lnTo>
                  <a:pt x="261" y="144"/>
                </a:lnTo>
                <a:lnTo>
                  <a:pt x="333" y="135"/>
                </a:lnTo>
                <a:lnTo>
                  <a:pt x="252" y="126"/>
                </a:lnTo>
                <a:lnTo>
                  <a:pt x="234" y="72"/>
                </a:lnTo>
                <a:lnTo>
                  <a:pt x="216" y="45"/>
                </a:lnTo>
                <a:lnTo>
                  <a:pt x="144" y="27"/>
                </a:lnTo>
                <a:lnTo>
                  <a:pt x="144" y="0"/>
                </a:lnTo>
                <a:lnTo>
                  <a:pt x="18" y="0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9" name="Freeform 140"/>
          <p:cNvSpPr>
            <a:spLocks/>
          </p:cNvSpPr>
          <p:nvPr/>
        </p:nvSpPr>
        <p:spPr bwMode="auto">
          <a:xfrm>
            <a:off x="4433888" y="5249863"/>
            <a:ext cx="436562" cy="720725"/>
          </a:xfrm>
          <a:custGeom>
            <a:avLst/>
            <a:gdLst>
              <a:gd name="T0" fmla="*/ 0 w 261"/>
              <a:gd name="T1" fmla="*/ 406 h 433"/>
              <a:gd name="T2" fmla="*/ 99 w 261"/>
              <a:gd name="T3" fmla="*/ 0 h 433"/>
              <a:gd name="T4" fmla="*/ 135 w 261"/>
              <a:gd name="T5" fmla="*/ 27 h 433"/>
              <a:gd name="T6" fmla="*/ 198 w 261"/>
              <a:gd name="T7" fmla="*/ 36 h 433"/>
              <a:gd name="T8" fmla="*/ 216 w 261"/>
              <a:gd name="T9" fmla="*/ 18 h 433"/>
              <a:gd name="T10" fmla="*/ 261 w 261"/>
              <a:gd name="T11" fmla="*/ 153 h 433"/>
              <a:gd name="T12" fmla="*/ 243 w 261"/>
              <a:gd name="T13" fmla="*/ 433 h 433"/>
              <a:gd name="T14" fmla="*/ 198 w 261"/>
              <a:gd name="T15" fmla="*/ 406 h 433"/>
              <a:gd name="T16" fmla="*/ 153 w 261"/>
              <a:gd name="T17" fmla="*/ 424 h 433"/>
              <a:gd name="T18" fmla="*/ 63 w 261"/>
              <a:gd name="T19" fmla="*/ 397 h 433"/>
              <a:gd name="T20" fmla="*/ 0 w 261"/>
              <a:gd name="T21" fmla="*/ 406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1"/>
              <a:gd name="T34" fmla="*/ 0 h 433"/>
              <a:gd name="T35" fmla="*/ 261 w 261"/>
              <a:gd name="T36" fmla="*/ 433 h 43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1" h="433">
                <a:moveTo>
                  <a:pt x="0" y="406"/>
                </a:moveTo>
                <a:lnTo>
                  <a:pt x="99" y="0"/>
                </a:lnTo>
                <a:lnTo>
                  <a:pt x="135" y="27"/>
                </a:lnTo>
                <a:lnTo>
                  <a:pt x="198" y="36"/>
                </a:lnTo>
                <a:lnTo>
                  <a:pt x="216" y="18"/>
                </a:lnTo>
                <a:lnTo>
                  <a:pt x="261" y="153"/>
                </a:lnTo>
                <a:lnTo>
                  <a:pt x="243" y="433"/>
                </a:lnTo>
                <a:lnTo>
                  <a:pt x="198" y="406"/>
                </a:lnTo>
                <a:lnTo>
                  <a:pt x="153" y="424"/>
                </a:lnTo>
                <a:lnTo>
                  <a:pt x="63" y="397"/>
                </a:lnTo>
                <a:lnTo>
                  <a:pt x="0" y="406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0" name="Freeform 141"/>
          <p:cNvSpPr>
            <a:spLocks/>
          </p:cNvSpPr>
          <p:nvPr/>
        </p:nvSpPr>
        <p:spPr bwMode="auto">
          <a:xfrm>
            <a:off x="2298700" y="765175"/>
            <a:ext cx="512763" cy="360363"/>
          </a:xfrm>
          <a:custGeom>
            <a:avLst/>
            <a:gdLst>
              <a:gd name="T0" fmla="*/ 0 w 307"/>
              <a:gd name="T1" fmla="*/ 18 h 216"/>
              <a:gd name="T2" fmla="*/ 27 w 307"/>
              <a:gd name="T3" fmla="*/ 90 h 216"/>
              <a:gd name="T4" fmla="*/ 100 w 307"/>
              <a:gd name="T5" fmla="*/ 108 h 216"/>
              <a:gd name="T6" fmla="*/ 118 w 307"/>
              <a:gd name="T7" fmla="*/ 171 h 216"/>
              <a:gd name="T8" fmla="*/ 127 w 307"/>
              <a:gd name="T9" fmla="*/ 216 h 216"/>
              <a:gd name="T10" fmla="*/ 226 w 307"/>
              <a:gd name="T11" fmla="*/ 207 h 216"/>
              <a:gd name="T12" fmla="*/ 244 w 307"/>
              <a:gd name="T13" fmla="*/ 180 h 216"/>
              <a:gd name="T14" fmla="*/ 253 w 307"/>
              <a:gd name="T15" fmla="*/ 108 h 216"/>
              <a:gd name="T16" fmla="*/ 289 w 307"/>
              <a:gd name="T17" fmla="*/ 90 h 216"/>
              <a:gd name="T18" fmla="*/ 289 w 307"/>
              <a:gd name="T19" fmla="*/ 54 h 216"/>
              <a:gd name="T20" fmla="*/ 307 w 307"/>
              <a:gd name="T21" fmla="*/ 54 h 216"/>
              <a:gd name="T22" fmla="*/ 307 w 307"/>
              <a:gd name="T23" fmla="*/ 0 h 216"/>
              <a:gd name="T24" fmla="*/ 0 w 307"/>
              <a:gd name="T25" fmla="*/ 18 h 2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07"/>
              <a:gd name="T40" fmla="*/ 0 h 216"/>
              <a:gd name="T41" fmla="*/ 307 w 307"/>
              <a:gd name="T42" fmla="*/ 216 h 21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07" h="216">
                <a:moveTo>
                  <a:pt x="0" y="18"/>
                </a:moveTo>
                <a:lnTo>
                  <a:pt x="27" y="90"/>
                </a:lnTo>
                <a:lnTo>
                  <a:pt x="100" y="108"/>
                </a:lnTo>
                <a:lnTo>
                  <a:pt x="118" y="171"/>
                </a:lnTo>
                <a:lnTo>
                  <a:pt x="127" y="216"/>
                </a:lnTo>
                <a:lnTo>
                  <a:pt x="226" y="207"/>
                </a:lnTo>
                <a:lnTo>
                  <a:pt x="244" y="180"/>
                </a:lnTo>
                <a:lnTo>
                  <a:pt x="253" y="108"/>
                </a:lnTo>
                <a:lnTo>
                  <a:pt x="289" y="90"/>
                </a:lnTo>
                <a:lnTo>
                  <a:pt x="289" y="54"/>
                </a:lnTo>
                <a:lnTo>
                  <a:pt x="307" y="54"/>
                </a:lnTo>
                <a:lnTo>
                  <a:pt x="307" y="0"/>
                </a:lnTo>
                <a:lnTo>
                  <a:pt x="0" y="18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" name="Freeform 142"/>
          <p:cNvSpPr>
            <a:spLocks/>
          </p:cNvSpPr>
          <p:nvPr/>
        </p:nvSpPr>
        <p:spPr bwMode="auto">
          <a:xfrm>
            <a:off x="4089400" y="4937125"/>
            <a:ext cx="539750" cy="403225"/>
          </a:xfrm>
          <a:custGeom>
            <a:avLst/>
            <a:gdLst>
              <a:gd name="T0" fmla="*/ 0 w 325"/>
              <a:gd name="T1" fmla="*/ 207 h 243"/>
              <a:gd name="T2" fmla="*/ 9 w 325"/>
              <a:gd name="T3" fmla="*/ 225 h 243"/>
              <a:gd name="T4" fmla="*/ 81 w 325"/>
              <a:gd name="T5" fmla="*/ 243 h 243"/>
              <a:gd name="T6" fmla="*/ 81 w 325"/>
              <a:gd name="T7" fmla="*/ 225 h 243"/>
              <a:gd name="T8" fmla="*/ 307 w 325"/>
              <a:gd name="T9" fmla="*/ 189 h 243"/>
              <a:gd name="T10" fmla="*/ 325 w 325"/>
              <a:gd name="T11" fmla="*/ 90 h 243"/>
              <a:gd name="T12" fmla="*/ 226 w 325"/>
              <a:gd name="T13" fmla="*/ 36 h 243"/>
              <a:gd name="T14" fmla="*/ 135 w 325"/>
              <a:gd name="T15" fmla="*/ 36 h 243"/>
              <a:gd name="T16" fmla="*/ 72 w 325"/>
              <a:gd name="T17" fmla="*/ 0 h 243"/>
              <a:gd name="T18" fmla="*/ 45 w 325"/>
              <a:gd name="T19" fmla="*/ 0 h 243"/>
              <a:gd name="T20" fmla="*/ 72 w 325"/>
              <a:gd name="T21" fmla="*/ 36 h 243"/>
              <a:gd name="T22" fmla="*/ 27 w 325"/>
              <a:gd name="T23" fmla="*/ 72 h 243"/>
              <a:gd name="T24" fmla="*/ 0 w 325"/>
              <a:gd name="T25" fmla="*/ 207 h 2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25"/>
              <a:gd name="T40" fmla="*/ 0 h 243"/>
              <a:gd name="T41" fmla="*/ 325 w 325"/>
              <a:gd name="T42" fmla="*/ 243 h 2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25" h="243">
                <a:moveTo>
                  <a:pt x="0" y="207"/>
                </a:moveTo>
                <a:lnTo>
                  <a:pt x="9" y="225"/>
                </a:lnTo>
                <a:lnTo>
                  <a:pt x="81" y="243"/>
                </a:lnTo>
                <a:lnTo>
                  <a:pt x="81" y="225"/>
                </a:lnTo>
                <a:lnTo>
                  <a:pt x="307" y="189"/>
                </a:lnTo>
                <a:lnTo>
                  <a:pt x="325" y="90"/>
                </a:lnTo>
                <a:lnTo>
                  <a:pt x="226" y="36"/>
                </a:lnTo>
                <a:lnTo>
                  <a:pt x="135" y="36"/>
                </a:lnTo>
                <a:lnTo>
                  <a:pt x="72" y="0"/>
                </a:lnTo>
                <a:lnTo>
                  <a:pt x="45" y="0"/>
                </a:lnTo>
                <a:lnTo>
                  <a:pt x="72" y="36"/>
                </a:lnTo>
                <a:lnTo>
                  <a:pt x="27" y="72"/>
                </a:lnTo>
                <a:lnTo>
                  <a:pt x="0" y="207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2" name="Freeform 143"/>
          <p:cNvSpPr>
            <a:spLocks/>
          </p:cNvSpPr>
          <p:nvPr/>
        </p:nvSpPr>
        <p:spPr bwMode="auto">
          <a:xfrm>
            <a:off x="533400" y="3822700"/>
            <a:ext cx="539750" cy="601663"/>
          </a:xfrm>
          <a:custGeom>
            <a:avLst/>
            <a:gdLst>
              <a:gd name="T0" fmla="*/ 0 w 324"/>
              <a:gd name="T1" fmla="*/ 90 h 361"/>
              <a:gd name="T2" fmla="*/ 9 w 324"/>
              <a:gd name="T3" fmla="*/ 108 h 361"/>
              <a:gd name="T4" fmla="*/ 45 w 324"/>
              <a:gd name="T5" fmla="*/ 352 h 361"/>
              <a:gd name="T6" fmla="*/ 324 w 324"/>
              <a:gd name="T7" fmla="*/ 361 h 361"/>
              <a:gd name="T8" fmla="*/ 315 w 324"/>
              <a:gd name="T9" fmla="*/ 0 h 361"/>
              <a:gd name="T10" fmla="*/ 252 w 324"/>
              <a:gd name="T11" fmla="*/ 0 h 361"/>
              <a:gd name="T12" fmla="*/ 126 w 324"/>
              <a:gd name="T13" fmla="*/ 54 h 361"/>
              <a:gd name="T14" fmla="*/ 99 w 324"/>
              <a:gd name="T15" fmla="*/ 36 h 361"/>
              <a:gd name="T16" fmla="*/ 99 w 324"/>
              <a:gd name="T17" fmla="*/ 63 h 361"/>
              <a:gd name="T18" fmla="*/ 0 w 324"/>
              <a:gd name="T19" fmla="*/ 90 h 3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24"/>
              <a:gd name="T31" fmla="*/ 0 h 361"/>
              <a:gd name="T32" fmla="*/ 324 w 324"/>
              <a:gd name="T33" fmla="*/ 361 h 36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24" h="361">
                <a:moveTo>
                  <a:pt x="0" y="90"/>
                </a:moveTo>
                <a:lnTo>
                  <a:pt x="9" y="108"/>
                </a:lnTo>
                <a:lnTo>
                  <a:pt x="45" y="352"/>
                </a:lnTo>
                <a:lnTo>
                  <a:pt x="324" y="361"/>
                </a:lnTo>
                <a:lnTo>
                  <a:pt x="315" y="0"/>
                </a:lnTo>
                <a:lnTo>
                  <a:pt x="252" y="0"/>
                </a:lnTo>
                <a:lnTo>
                  <a:pt x="126" y="54"/>
                </a:lnTo>
                <a:lnTo>
                  <a:pt x="99" y="36"/>
                </a:lnTo>
                <a:lnTo>
                  <a:pt x="99" y="63"/>
                </a:lnTo>
                <a:lnTo>
                  <a:pt x="0" y="90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3" name="Freeform 144"/>
          <p:cNvSpPr>
            <a:spLocks/>
          </p:cNvSpPr>
          <p:nvPr/>
        </p:nvSpPr>
        <p:spPr bwMode="auto">
          <a:xfrm>
            <a:off x="2571750" y="6091238"/>
            <a:ext cx="493713" cy="523875"/>
          </a:xfrm>
          <a:custGeom>
            <a:avLst/>
            <a:gdLst>
              <a:gd name="T0" fmla="*/ 0 w 297"/>
              <a:gd name="T1" fmla="*/ 73 h 316"/>
              <a:gd name="T2" fmla="*/ 9 w 297"/>
              <a:gd name="T3" fmla="*/ 262 h 316"/>
              <a:gd name="T4" fmla="*/ 72 w 297"/>
              <a:gd name="T5" fmla="*/ 262 h 316"/>
              <a:gd name="T6" fmla="*/ 117 w 297"/>
              <a:gd name="T7" fmla="*/ 316 h 316"/>
              <a:gd name="T8" fmla="*/ 135 w 297"/>
              <a:gd name="T9" fmla="*/ 316 h 316"/>
              <a:gd name="T10" fmla="*/ 135 w 297"/>
              <a:gd name="T11" fmla="*/ 271 h 316"/>
              <a:gd name="T12" fmla="*/ 261 w 297"/>
              <a:gd name="T13" fmla="*/ 271 h 316"/>
              <a:gd name="T14" fmla="*/ 261 w 297"/>
              <a:gd name="T15" fmla="*/ 172 h 316"/>
              <a:gd name="T16" fmla="*/ 279 w 297"/>
              <a:gd name="T17" fmla="*/ 172 h 316"/>
              <a:gd name="T18" fmla="*/ 297 w 297"/>
              <a:gd name="T19" fmla="*/ 109 h 316"/>
              <a:gd name="T20" fmla="*/ 261 w 297"/>
              <a:gd name="T21" fmla="*/ 27 h 316"/>
              <a:gd name="T22" fmla="*/ 180 w 297"/>
              <a:gd name="T23" fmla="*/ 18 h 316"/>
              <a:gd name="T24" fmla="*/ 189 w 297"/>
              <a:gd name="T25" fmla="*/ 0 h 316"/>
              <a:gd name="T26" fmla="*/ 144 w 297"/>
              <a:gd name="T27" fmla="*/ 0 h 316"/>
              <a:gd name="T28" fmla="*/ 144 w 297"/>
              <a:gd name="T29" fmla="*/ 63 h 316"/>
              <a:gd name="T30" fmla="*/ 0 w 297"/>
              <a:gd name="T31" fmla="*/ 73 h 31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97"/>
              <a:gd name="T49" fmla="*/ 0 h 316"/>
              <a:gd name="T50" fmla="*/ 297 w 297"/>
              <a:gd name="T51" fmla="*/ 316 h 31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97" h="316">
                <a:moveTo>
                  <a:pt x="0" y="73"/>
                </a:moveTo>
                <a:lnTo>
                  <a:pt x="9" y="262"/>
                </a:lnTo>
                <a:lnTo>
                  <a:pt x="72" y="262"/>
                </a:lnTo>
                <a:lnTo>
                  <a:pt x="117" y="316"/>
                </a:lnTo>
                <a:lnTo>
                  <a:pt x="135" y="316"/>
                </a:lnTo>
                <a:lnTo>
                  <a:pt x="135" y="271"/>
                </a:lnTo>
                <a:lnTo>
                  <a:pt x="261" y="271"/>
                </a:lnTo>
                <a:lnTo>
                  <a:pt x="261" y="172"/>
                </a:lnTo>
                <a:lnTo>
                  <a:pt x="279" y="172"/>
                </a:lnTo>
                <a:lnTo>
                  <a:pt x="297" y="109"/>
                </a:lnTo>
                <a:lnTo>
                  <a:pt x="261" y="27"/>
                </a:lnTo>
                <a:lnTo>
                  <a:pt x="180" y="18"/>
                </a:lnTo>
                <a:lnTo>
                  <a:pt x="189" y="0"/>
                </a:lnTo>
                <a:lnTo>
                  <a:pt x="144" y="0"/>
                </a:lnTo>
                <a:lnTo>
                  <a:pt x="144" y="63"/>
                </a:lnTo>
                <a:lnTo>
                  <a:pt x="0" y="73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4" name="Freeform 145"/>
          <p:cNvSpPr>
            <a:spLocks/>
          </p:cNvSpPr>
          <p:nvPr/>
        </p:nvSpPr>
        <p:spPr bwMode="auto">
          <a:xfrm>
            <a:off x="2825750" y="4321175"/>
            <a:ext cx="525463" cy="749300"/>
          </a:xfrm>
          <a:custGeom>
            <a:avLst/>
            <a:gdLst>
              <a:gd name="T0" fmla="*/ 0 w 315"/>
              <a:gd name="T1" fmla="*/ 180 h 451"/>
              <a:gd name="T2" fmla="*/ 0 w 315"/>
              <a:gd name="T3" fmla="*/ 243 h 451"/>
              <a:gd name="T4" fmla="*/ 45 w 315"/>
              <a:gd name="T5" fmla="*/ 243 h 451"/>
              <a:gd name="T6" fmla="*/ 54 w 315"/>
              <a:gd name="T7" fmla="*/ 370 h 451"/>
              <a:gd name="T8" fmla="*/ 90 w 315"/>
              <a:gd name="T9" fmla="*/ 451 h 451"/>
              <a:gd name="T10" fmla="*/ 315 w 315"/>
              <a:gd name="T11" fmla="*/ 325 h 451"/>
              <a:gd name="T12" fmla="*/ 153 w 315"/>
              <a:gd name="T13" fmla="*/ 0 h 451"/>
              <a:gd name="T14" fmla="*/ 72 w 315"/>
              <a:gd name="T15" fmla="*/ 54 h 451"/>
              <a:gd name="T16" fmla="*/ 90 w 315"/>
              <a:gd name="T17" fmla="*/ 90 h 451"/>
              <a:gd name="T18" fmla="*/ 0 w 315"/>
              <a:gd name="T19" fmla="*/ 180 h 45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15"/>
              <a:gd name="T31" fmla="*/ 0 h 451"/>
              <a:gd name="T32" fmla="*/ 315 w 315"/>
              <a:gd name="T33" fmla="*/ 451 h 45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15" h="451">
                <a:moveTo>
                  <a:pt x="0" y="180"/>
                </a:moveTo>
                <a:lnTo>
                  <a:pt x="0" y="243"/>
                </a:lnTo>
                <a:lnTo>
                  <a:pt x="45" y="243"/>
                </a:lnTo>
                <a:lnTo>
                  <a:pt x="54" y="370"/>
                </a:lnTo>
                <a:lnTo>
                  <a:pt x="90" y="451"/>
                </a:lnTo>
                <a:lnTo>
                  <a:pt x="315" y="325"/>
                </a:lnTo>
                <a:lnTo>
                  <a:pt x="153" y="0"/>
                </a:lnTo>
                <a:lnTo>
                  <a:pt x="72" y="54"/>
                </a:lnTo>
                <a:lnTo>
                  <a:pt x="90" y="90"/>
                </a:lnTo>
                <a:lnTo>
                  <a:pt x="0" y="180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5" name="Freeform 146"/>
          <p:cNvSpPr>
            <a:spLocks/>
          </p:cNvSpPr>
          <p:nvPr/>
        </p:nvSpPr>
        <p:spPr bwMode="auto">
          <a:xfrm>
            <a:off x="1968500" y="795338"/>
            <a:ext cx="527050" cy="584200"/>
          </a:xfrm>
          <a:custGeom>
            <a:avLst/>
            <a:gdLst>
              <a:gd name="T0" fmla="*/ 0 w 316"/>
              <a:gd name="T1" fmla="*/ 63 h 351"/>
              <a:gd name="T2" fmla="*/ 27 w 316"/>
              <a:gd name="T3" fmla="*/ 0 h 351"/>
              <a:gd name="T4" fmla="*/ 198 w 316"/>
              <a:gd name="T5" fmla="*/ 0 h 351"/>
              <a:gd name="T6" fmla="*/ 225 w 316"/>
              <a:gd name="T7" fmla="*/ 72 h 351"/>
              <a:gd name="T8" fmla="*/ 298 w 316"/>
              <a:gd name="T9" fmla="*/ 90 h 351"/>
              <a:gd name="T10" fmla="*/ 316 w 316"/>
              <a:gd name="T11" fmla="*/ 153 h 351"/>
              <a:gd name="T12" fmla="*/ 298 w 316"/>
              <a:gd name="T13" fmla="*/ 261 h 351"/>
              <a:gd name="T14" fmla="*/ 279 w 316"/>
              <a:gd name="T15" fmla="*/ 270 h 351"/>
              <a:gd name="T16" fmla="*/ 189 w 316"/>
              <a:gd name="T17" fmla="*/ 252 h 351"/>
              <a:gd name="T18" fmla="*/ 126 w 316"/>
              <a:gd name="T19" fmla="*/ 351 h 351"/>
              <a:gd name="T20" fmla="*/ 36 w 316"/>
              <a:gd name="T21" fmla="*/ 342 h 351"/>
              <a:gd name="T22" fmla="*/ 72 w 316"/>
              <a:gd name="T23" fmla="*/ 261 h 351"/>
              <a:gd name="T24" fmla="*/ 72 w 316"/>
              <a:gd name="T25" fmla="*/ 198 h 351"/>
              <a:gd name="T26" fmla="*/ 36 w 316"/>
              <a:gd name="T27" fmla="*/ 198 h 351"/>
              <a:gd name="T28" fmla="*/ 18 w 316"/>
              <a:gd name="T29" fmla="*/ 153 h 351"/>
              <a:gd name="T30" fmla="*/ 54 w 316"/>
              <a:gd name="T31" fmla="*/ 108 h 351"/>
              <a:gd name="T32" fmla="*/ 36 w 316"/>
              <a:gd name="T33" fmla="*/ 81 h 351"/>
              <a:gd name="T34" fmla="*/ 0 w 316"/>
              <a:gd name="T35" fmla="*/ 63 h 35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16"/>
              <a:gd name="T55" fmla="*/ 0 h 351"/>
              <a:gd name="T56" fmla="*/ 316 w 316"/>
              <a:gd name="T57" fmla="*/ 351 h 351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16" h="351">
                <a:moveTo>
                  <a:pt x="0" y="63"/>
                </a:moveTo>
                <a:lnTo>
                  <a:pt x="27" y="0"/>
                </a:lnTo>
                <a:lnTo>
                  <a:pt x="198" y="0"/>
                </a:lnTo>
                <a:lnTo>
                  <a:pt x="225" y="72"/>
                </a:lnTo>
                <a:lnTo>
                  <a:pt x="298" y="90"/>
                </a:lnTo>
                <a:lnTo>
                  <a:pt x="316" y="153"/>
                </a:lnTo>
                <a:lnTo>
                  <a:pt x="298" y="261"/>
                </a:lnTo>
                <a:lnTo>
                  <a:pt x="279" y="270"/>
                </a:lnTo>
                <a:lnTo>
                  <a:pt x="189" y="252"/>
                </a:lnTo>
                <a:lnTo>
                  <a:pt x="126" y="351"/>
                </a:lnTo>
                <a:lnTo>
                  <a:pt x="36" y="342"/>
                </a:lnTo>
                <a:lnTo>
                  <a:pt x="72" y="261"/>
                </a:lnTo>
                <a:lnTo>
                  <a:pt x="72" y="198"/>
                </a:lnTo>
                <a:lnTo>
                  <a:pt x="36" y="198"/>
                </a:lnTo>
                <a:lnTo>
                  <a:pt x="18" y="153"/>
                </a:lnTo>
                <a:lnTo>
                  <a:pt x="54" y="108"/>
                </a:lnTo>
                <a:lnTo>
                  <a:pt x="36" y="81"/>
                </a:lnTo>
                <a:lnTo>
                  <a:pt x="0" y="63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6" name="Freeform 147"/>
          <p:cNvSpPr>
            <a:spLocks/>
          </p:cNvSpPr>
          <p:nvPr/>
        </p:nvSpPr>
        <p:spPr bwMode="auto">
          <a:xfrm>
            <a:off x="1503363" y="4200525"/>
            <a:ext cx="571500" cy="493713"/>
          </a:xfrm>
          <a:custGeom>
            <a:avLst/>
            <a:gdLst>
              <a:gd name="T0" fmla="*/ 0 w 342"/>
              <a:gd name="T1" fmla="*/ 18 h 297"/>
              <a:gd name="T2" fmla="*/ 27 w 342"/>
              <a:gd name="T3" fmla="*/ 108 h 297"/>
              <a:gd name="T4" fmla="*/ 63 w 342"/>
              <a:gd name="T5" fmla="*/ 117 h 297"/>
              <a:gd name="T6" fmla="*/ 90 w 342"/>
              <a:gd name="T7" fmla="*/ 162 h 297"/>
              <a:gd name="T8" fmla="*/ 108 w 342"/>
              <a:gd name="T9" fmla="*/ 153 h 297"/>
              <a:gd name="T10" fmla="*/ 126 w 342"/>
              <a:gd name="T11" fmla="*/ 180 h 297"/>
              <a:gd name="T12" fmla="*/ 153 w 342"/>
              <a:gd name="T13" fmla="*/ 207 h 297"/>
              <a:gd name="T14" fmla="*/ 207 w 342"/>
              <a:gd name="T15" fmla="*/ 216 h 297"/>
              <a:gd name="T16" fmla="*/ 216 w 342"/>
              <a:gd name="T17" fmla="*/ 234 h 297"/>
              <a:gd name="T18" fmla="*/ 297 w 342"/>
              <a:gd name="T19" fmla="*/ 270 h 297"/>
              <a:gd name="T20" fmla="*/ 306 w 342"/>
              <a:gd name="T21" fmla="*/ 297 h 297"/>
              <a:gd name="T22" fmla="*/ 324 w 342"/>
              <a:gd name="T23" fmla="*/ 270 h 297"/>
              <a:gd name="T24" fmla="*/ 342 w 342"/>
              <a:gd name="T25" fmla="*/ 135 h 297"/>
              <a:gd name="T26" fmla="*/ 342 w 342"/>
              <a:gd name="T27" fmla="*/ 54 h 297"/>
              <a:gd name="T28" fmla="*/ 333 w 342"/>
              <a:gd name="T29" fmla="*/ 0 h 297"/>
              <a:gd name="T30" fmla="*/ 225 w 342"/>
              <a:gd name="T31" fmla="*/ 0 h 297"/>
              <a:gd name="T32" fmla="*/ 0 w 342"/>
              <a:gd name="T33" fmla="*/ 18 h 2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42"/>
              <a:gd name="T52" fmla="*/ 0 h 297"/>
              <a:gd name="T53" fmla="*/ 342 w 342"/>
              <a:gd name="T54" fmla="*/ 297 h 2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42" h="297">
                <a:moveTo>
                  <a:pt x="0" y="18"/>
                </a:moveTo>
                <a:lnTo>
                  <a:pt x="27" y="108"/>
                </a:lnTo>
                <a:lnTo>
                  <a:pt x="63" y="117"/>
                </a:lnTo>
                <a:lnTo>
                  <a:pt x="90" y="162"/>
                </a:lnTo>
                <a:lnTo>
                  <a:pt x="108" y="153"/>
                </a:lnTo>
                <a:lnTo>
                  <a:pt x="126" y="180"/>
                </a:lnTo>
                <a:lnTo>
                  <a:pt x="153" y="207"/>
                </a:lnTo>
                <a:lnTo>
                  <a:pt x="207" y="216"/>
                </a:lnTo>
                <a:lnTo>
                  <a:pt x="216" y="234"/>
                </a:lnTo>
                <a:lnTo>
                  <a:pt x="297" y="270"/>
                </a:lnTo>
                <a:lnTo>
                  <a:pt x="306" y="297"/>
                </a:lnTo>
                <a:lnTo>
                  <a:pt x="324" y="270"/>
                </a:lnTo>
                <a:lnTo>
                  <a:pt x="342" y="135"/>
                </a:lnTo>
                <a:lnTo>
                  <a:pt x="342" y="54"/>
                </a:lnTo>
                <a:lnTo>
                  <a:pt x="333" y="0"/>
                </a:lnTo>
                <a:lnTo>
                  <a:pt x="225" y="0"/>
                </a:lnTo>
                <a:lnTo>
                  <a:pt x="0" y="18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7" name="Freeform 148"/>
          <p:cNvSpPr>
            <a:spLocks/>
          </p:cNvSpPr>
          <p:nvPr/>
        </p:nvSpPr>
        <p:spPr bwMode="auto">
          <a:xfrm>
            <a:off x="88900" y="811213"/>
            <a:ext cx="692150" cy="690562"/>
          </a:xfrm>
          <a:custGeom>
            <a:avLst/>
            <a:gdLst>
              <a:gd name="T0" fmla="*/ 0 w 415"/>
              <a:gd name="T1" fmla="*/ 370 h 415"/>
              <a:gd name="T2" fmla="*/ 9 w 415"/>
              <a:gd name="T3" fmla="*/ 406 h 415"/>
              <a:gd name="T4" fmla="*/ 361 w 415"/>
              <a:gd name="T5" fmla="*/ 415 h 415"/>
              <a:gd name="T6" fmla="*/ 397 w 415"/>
              <a:gd name="T7" fmla="*/ 415 h 415"/>
              <a:gd name="T8" fmla="*/ 397 w 415"/>
              <a:gd name="T9" fmla="*/ 379 h 415"/>
              <a:gd name="T10" fmla="*/ 415 w 415"/>
              <a:gd name="T11" fmla="*/ 388 h 415"/>
              <a:gd name="T12" fmla="*/ 415 w 415"/>
              <a:gd name="T13" fmla="*/ 279 h 415"/>
              <a:gd name="T14" fmla="*/ 316 w 415"/>
              <a:gd name="T15" fmla="*/ 279 h 415"/>
              <a:gd name="T16" fmla="*/ 325 w 415"/>
              <a:gd name="T17" fmla="*/ 225 h 415"/>
              <a:gd name="T18" fmla="*/ 280 w 415"/>
              <a:gd name="T19" fmla="*/ 225 h 415"/>
              <a:gd name="T20" fmla="*/ 271 w 415"/>
              <a:gd name="T21" fmla="*/ 153 h 415"/>
              <a:gd name="T22" fmla="*/ 225 w 415"/>
              <a:gd name="T23" fmla="*/ 144 h 415"/>
              <a:gd name="T24" fmla="*/ 225 w 415"/>
              <a:gd name="T25" fmla="*/ 0 h 415"/>
              <a:gd name="T26" fmla="*/ 144 w 415"/>
              <a:gd name="T27" fmla="*/ 0 h 415"/>
              <a:gd name="T28" fmla="*/ 108 w 415"/>
              <a:gd name="T29" fmla="*/ 90 h 415"/>
              <a:gd name="T30" fmla="*/ 117 w 415"/>
              <a:gd name="T31" fmla="*/ 135 h 415"/>
              <a:gd name="T32" fmla="*/ 72 w 415"/>
              <a:gd name="T33" fmla="*/ 225 h 415"/>
              <a:gd name="T34" fmla="*/ 63 w 415"/>
              <a:gd name="T35" fmla="*/ 225 h 415"/>
              <a:gd name="T36" fmla="*/ 72 w 415"/>
              <a:gd name="T37" fmla="*/ 252 h 415"/>
              <a:gd name="T38" fmla="*/ 54 w 415"/>
              <a:gd name="T39" fmla="*/ 333 h 415"/>
              <a:gd name="T40" fmla="*/ 0 w 415"/>
              <a:gd name="T41" fmla="*/ 370 h 41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5"/>
              <a:gd name="T64" fmla="*/ 0 h 415"/>
              <a:gd name="T65" fmla="*/ 415 w 415"/>
              <a:gd name="T66" fmla="*/ 415 h 41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5" h="415">
                <a:moveTo>
                  <a:pt x="0" y="370"/>
                </a:moveTo>
                <a:lnTo>
                  <a:pt x="9" y="406"/>
                </a:lnTo>
                <a:lnTo>
                  <a:pt x="361" y="415"/>
                </a:lnTo>
                <a:lnTo>
                  <a:pt x="397" y="415"/>
                </a:lnTo>
                <a:lnTo>
                  <a:pt x="397" y="379"/>
                </a:lnTo>
                <a:lnTo>
                  <a:pt x="415" y="388"/>
                </a:lnTo>
                <a:lnTo>
                  <a:pt x="415" y="279"/>
                </a:lnTo>
                <a:lnTo>
                  <a:pt x="316" y="279"/>
                </a:lnTo>
                <a:lnTo>
                  <a:pt x="325" y="225"/>
                </a:lnTo>
                <a:lnTo>
                  <a:pt x="280" y="225"/>
                </a:lnTo>
                <a:lnTo>
                  <a:pt x="271" y="153"/>
                </a:lnTo>
                <a:lnTo>
                  <a:pt x="225" y="144"/>
                </a:lnTo>
                <a:lnTo>
                  <a:pt x="225" y="0"/>
                </a:lnTo>
                <a:lnTo>
                  <a:pt x="144" y="0"/>
                </a:lnTo>
                <a:lnTo>
                  <a:pt x="108" y="90"/>
                </a:lnTo>
                <a:lnTo>
                  <a:pt x="117" y="135"/>
                </a:lnTo>
                <a:lnTo>
                  <a:pt x="72" y="225"/>
                </a:lnTo>
                <a:lnTo>
                  <a:pt x="63" y="225"/>
                </a:lnTo>
                <a:lnTo>
                  <a:pt x="72" y="252"/>
                </a:lnTo>
                <a:lnTo>
                  <a:pt x="54" y="333"/>
                </a:lnTo>
                <a:lnTo>
                  <a:pt x="0" y="370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8" name="Freeform 149"/>
          <p:cNvSpPr>
            <a:spLocks/>
          </p:cNvSpPr>
          <p:nvPr/>
        </p:nvSpPr>
        <p:spPr bwMode="auto">
          <a:xfrm>
            <a:off x="2284413" y="2593975"/>
            <a:ext cx="661987" cy="557213"/>
          </a:xfrm>
          <a:custGeom>
            <a:avLst/>
            <a:gdLst>
              <a:gd name="T0" fmla="*/ 0 w 397"/>
              <a:gd name="T1" fmla="*/ 145 h 334"/>
              <a:gd name="T2" fmla="*/ 54 w 397"/>
              <a:gd name="T3" fmla="*/ 199 h 334"/>
              <a:gd name="T4" fmla="*/ 199 w 397"/>
              <a:gd name="T5" fmla="*/ 298 h 334"/>
              <a:gd name="T6" fmla="*/ 244 w 397"/>
              <a:gd name="T7" fmla="*/ 307 h 334"/>
              <a:gd name="T8" fmla="*/ 244 w 397"/>
              <a:gd name="T9" fmla="*/ 316 h 334"/>
              <a:gd name="T10" fmla="*/ 253 w 397"/>
              <a:gd name="T11" fmla="*/ 334 h 334"/>
              <a:gd name="T12" fmla="*/ 397 w 397"/>
              <a:gd name="T13" fmla="*/ 109 h 334"/>
              <a:gd name="T14" fmla="*/ 280 w 397"/>
              <a:gd name="T15" fmla="*/ 18 h 334"/>
              <a:gd name="T16" fmla="*/ 244 w 397"/>
              <a:gd name="T17" fmla="*/ 9 h 334"/>
              <a:gd name="T18" fmla="*/ 190 w 397"/>
              <a:gd name="T19" fmla="*/ 36 h 334"/>
              <a:gd name="T20" fmla="*/ 145 w 397"/>
              <a:gd name="T21" fmla="*/ 0 h 334"/>
              <a:gd name="T22" fmla="*/ 0 w 397"/>
              <a:gd name="T23" fmla="*/ 145 h 33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97"/>
              <a:gd name="T37" fmla="*/ 0 h 334"/>
              <a:gd name="T38" fmla="*/ 397 w 397"/>
              <a:gd name="T39" fmla="*/ 334 h 33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97" h="334">
                <a:moveTo>
                  <a:pt x="0" y="145"/>
                </a:moveTo>
                <a:lnTo>
                  <a:pt x="54" y="199"/>
                </a:lnTo>
                <a:lnTo>
                  <a:pt x="199" y="298"/>
                </a:lnTo>
                <a:lnTo>
                  <a:pt x="244" y="307"/>
                </a:lnTo>
                <a:lnTo>
                  <a:pt x="244" y="316"/>
                </a:lnTo>
                <a:lnTo>
                  <a:pt x="253" y="334"/>
                </a:lnTo>
                <a:lnTo>
                  <a:pt x="397" y="109"/>
                </a:lnTo>
                <a:lnTo>
                  <a:pt x="280" y="18"/>
                </a:lnTo>
                <a:lnTo>
                  <a:pt x="244" y="9"/>
                </a:lnTo>
                <a:lnTo>
                  <a:pt x="190" y="36"/>
                </a:lnTo>
                <a:lnTo>
                  <a:pt x="145" y="0"/>
                </a:lnTo>
                <a:lnTo>
                  <a:pt x="0" y="145"/>
                </a:lnTo>
              </a:path>
            </a:pathLst>
          </a:custGeom>
          <a:solidFill>
            <a:srgbClr val="FF99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9" name="Freeform 150"/>
          <p:cNvSpPr>
            <a:spLocks/>
          </p:cNvSpPr>
          <p:nvPr/>
        </p:nvSpPr>
        <p:spPr bwMode="auto">
          <a:xfrm>
            <a:off x="4162425" y="6750050"/>
            <a:ext cx="857250" cy="1498600"/>
          </a:xfrm>
          <a:custGeom>
            <a:avLst/>
            <a:gdLst>
              <a:gd name="T0" fmla="*/ 0 w 514"/>
              <a:gd name="T1" fmla="*/ 199 h 902"/>
              <a:gd name="T2" fmla="*/ 0 w 514"/>
              <a:gd name="T3" fmla="*/ 271 h 902"/>
              <a:gd name="T4" fmla="*/ 117 w 514"/>
              <a:gd name="T5" fmla="*/ 487 h 902"/>
              <a:gd name="T6" fmla="*/ 172 w 514"/>
              <a:gd name="T7" fmla="*/ 542 h 902"/>
              <a:gd name="T8" fmla="*/ 181 w 514"/>
              <a:gd name="T9" fmla="*/ 686 h 902"/>
              <a:gd name="T10" fmla="*/ 235 w 514"/>
              <a:gd name="T11" fmla="*/ 686 h 902"/>
              <a:gd name="T12" fmla="*/ 244 w 514"/>
              <a:gd name="T13" fmla="*/ 749 h 902"/>
              <a:gd name="T14" fmla="*/ 253 w 514"/>
              <a:gd name="T15" fmla="*/ 749 h 902"/>
              <a:gd name="T16" fmla="*/ 244 w 514"/>
              <a:gd name="T17" fmla="*/ 785 h 902"/>
              <a:gd name="T18" fmla="*/ 262 w 514"/>
              <a:gd name="T19" fmla="*/ 893 h 902"/>
              <a:gd name="T20" fmla="*/ 478 w 514"/>
              <a:gd name="T21" fmla="*/ 902 h 902"/>
              <a:gd name="T22" fmla="*/ 514 w 514"/>
              <a:gd name="T23" fmla="*/ 677 h 902"/>
              <a:gd name="T24" fmla="*/ 262 w 514"/>
              <a:gd name="T25" fmla="*/ 677 h 902"/>
              <a:gd name="T26" fmla="*/ 253 w 514"/>
              <a:gd name="T27" fmla="*/ 451 h 902"/>
              <a:gd name="T28" fmla="*/ 487 w 514"/>
              <a:gd name="T29" fmla="*/ 442 h 902"/>
              <a:gd name="T30" fmla="*/ 442 w 514"/>
              <a:gd name="T31" fmla="*/ 406 h 902"/>
              <a:gd name="T32" fmla="*/ 433 w 514"/>
              <a:gd name="T33" fmla="*/ 289 h 902"/>
              <a:gd name="T34" fmla="*/ 379 w 514"/>
              <a:gd name="T35" fmla="*/ 271 h 902"/>
              <a:gd name="T36" fmla="*/ 370 w 514"/>
              <a:gd name="T37" fmla="*/ 235 h 902"/>
              <a:gd name="T38" fmla="*/ 316 w 514"/>
              <a:gd name="T39" fmla="*/ 208 h 902"/>
              <a:gd name="T40" fmla="*/ 280 w 514"/>
              <a:gd name="T41" fmla="*/ 154 h 902"/>
              <a:gd name="T42" fmla="*/ 280 w 514"/>
              <a:gd name="T43" fmla="*/ 109 h 902"/>
              <a:gd name="T44" fmla="*/ 271 w 514"/>
              <a:gd name="T45" fmla="*/ 91 h 902"/>
              <a:gd name="T46" fmla="*/ 253 w 514"/>
              <a:gd name="T47" fmla="*/ 91 h 902"/>
              <a:gd name="T48" fmla="*/ 244 w 514"/>
              <a:gd name="T49" fmla="*/ 45 h 902"/>
              <a:gd name="T50" fmla="*/ 199 w 514"/>
              <a:gd name="T51" fmla="*/ 45 h 902"/>
              <a:gd name="T52" fmla="*/ 190 w 514"/>
              <a:gd name="T53" fmla="*/ 0 h 902"/>
              <a:gd name="T54" fmla="*/ 63 w 514"/>
              <a:gd name="T55" fmla="*/ 0 h 902"/>
              <a:gd name="T56" fmla="*/ 63 w 514"/>
              <a:gd name="T57" fmla="*/ 181 h 902"/>
              <a:gd name="T58" fmla="*/ 0 w 514"/>
              <a:gd name="T59" fmla="*/ 199 h 90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514"/>
              <a:gd name="T91" fmla="*/ 0 h 902"/>
              <a:gd name="T92" fmla="*/ 514 w 514"/>
              <a:gd name="T93" fmla="*/ 902 h 90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514" h="902">
                <a:moveTo>
                  <a:pt x="0" y="199"/>
                </a:moveTo>
                <a:lnTo>
                  <a:pt x="0" y="271"/>
                </a:lnTo>
                <a:lnTo>
                  <a:pt x="117" y="487"/>
                </a:lnTo>
                <a:lnTo>
                  <a:pt x="172" y="542"/>
                </a:lnTo>
                <a:lnTo>
                  <a:pt x="181" y="686"/>
                </a:lnTo>
                <a:lnTo>
                  <a:pt x="235" y="686"/>
                </a:lnTo>
                <a:lnTo>
                  <a:pt x="244" y="749"/>
                </a:lnTo>
                <a:lnTo>
                  <a:pt x="253" y="749"/>
                </a:lnTo>
                <a:lnTo>
                  <a:pt x="244" y="785"/>
                </a:lnTo>
                <a:lnTo>
                  <a:pt x="262" y="893"/>
                </a:lnTo>
                <a:lnTo>
                  <a:pt x="478" y="902"/>
                </a:lnTo>
                <a:lnTo>
                  <a:pt x="514" y="677"/>
                </a:lnTo>
                <a:lnTo>
                  <a:pt x="262" y="677"/>
                </a:lnTo>
                <a:lnTo>
                  <a:pt x="253" y="451"/>
                </a:lnTo>
                <a:lnTo>
                  <a:pt x="487" y="442"/>
                </a:lnTo>
                <a:lnTo>
                  <a:pt x="442" y="406"/>
                </a:lnTo>
                <a:lnTo>
                  <a:pt x="433" y="289"/>
                </a:lnTo>
                <a:lnTo>
                  <a:pt x="379" y="271"/>
                </a:lnTo>
                <a:lnTo>
                  <a:pt x="370" y="235"/>
                </a:lnTo>
                <a:lnTo>
                  <a:pt x="316" y="208"/>
                </a:lnTo>
                <a:lnTo>
                  <a:pt x="280" y="154"/>
                </a:lnTo>
                <a:lnTo>
                  <a:pt x="280" y="109"/>
                </a:lnTo>
                <a:lnTo>
                  <a:pt x="271" y="91"/>
                </a:lnTo>
                <a:lnTo>
                  <a:pt x="253" y="91"/>
                </a:lnTo>
                <a:lnTo>
                  <a:pt x="244" y="45"/>
                </a:lnTo>
                <a:lnTo>
                  <a:pt x="199" y="45"/>
                </a:lnTo>
                <a:lnTo>
                  <a:pt x="190" y="0"/>
                </a:lnTo>
                <a:lnTo>
                  <a:pt x="63" y="0"/>
                </a:lnTo>
                <a:lnTo>
                  <a:pt x="63" y="181"/>
                </a:lnTo>
                <a:lnTo>
                  <a:pt x="0" y="199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0" name="Freeform 151"/>
          <p:cNvSpPr>
            <a:spLocks/>
          </p:cNvSpPr>
          <p:nvPr/>
        </p:nvSpPr>
        <p:spPr bwMode="auto">
          <a:xfrm>
            <a:off x="3862388" y="3103563"/>
            <a:ext cx="677862" cy="587375"/>
          </a:xfrm>
          <a:custGeom>
            <a:avLst/>
            <a:gdLst>
              <a:gd name="T0" fmla="*/ 0 w 406"/>
              <a:gd name="T1" fmla="*/ 171 h 352"/>
              <a:gd name="T2" fmla="*/ 27 w 406"/>
              <a:gd name="T3" fmla="*/ 81 h 352"/>
              <a:gd name="T4" fmla="*/ 90 w 406"/>
              <a:gd name="T5" fmla="*/ 90 h 352"/>
              <a:gd name="T6" fmla="*/ 153 w 406"/>
              <a:gd name="T7" fmla="*/ 0 h 352"/>
              <a:gd name="T8" fmla="*/ 180 w 406"/>
              <a:gd name="T9" fmla="*/ 9 h 352"/>
              <a:gd name="T10" fmla="*/ 243 w 406"/>
              <a:gd name="T11" fmla="*/ 171 h 352"/>
              <a:gd name="T12" fmla="*/ 270 w 406"/>
              <a:gd name="T13" fmla="*/ 198 h 352"/>
              <a:gd name="T14" fmla="*/ 270 w 406"/>
              <a:gd name="T15" fmla="*/ 262 h 352"/>
              <a:gd name="T16" fmla="*/ 370 w 406"/>
              <a:gd name="T17" fmla="*/ 262 h 352"/>
              <a:gd name="T18" fmla="*/ 406 w 406"/>
              <a:gd name="T19" fmla="*/ 289 h 352"/>
              <a:gd name="T20" fmla="*/ 352 w 406"/>
              <a:gd name="T21" fmla="*/ 334 h 352"/>
              <a:gd name="T22" fmla="*/ 252 w 406"/>
              <a:gd name="T23" fmla="*/ 271 h 352"/>
              <a:gd name="T24" fmla="*/ 99 w 406"/>
              <a:gd name="T25" fmla="*/ 352 h 352"/>
              <a:gd name="T26" fmla="*/ 0 w 406"/>
              <a:gd name="T27" fmla="*/ 171 h 35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06"/>
              <a:gd name="T43" fmla="*/ 0 h 352"/>
              <a:gd name="T44" fmla="*/ 406 w 406"/>
              <a:gd name="T45" fmla="*/ 352 h 35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06" h="352">
                <a:moveTo>
                  <a:pt x="0" y="171"/>
                </a:moveTo>
                <a:lnTo>
                  <a:pt x="27" y="81"/>
                </a:lnTo>
                <a:lnTo>
                  <a:pt x="90" y="90"/>
                </a:lnTo>
                <a:lnTo>
                  <a:pt x="153" y="0"/>
                </a:lnTo>
                <a:lnTo>
                  <a:pt x="180" y="9"/>
                </a:lnTo>
                <a:lnTo>
                  <a:pt x="243" y="171"/>
                </a:lnTo>
                <a:lnTo>
                  <a:pt x="270" y="198"/>
                </a:lnTo>
                <a:lnTo>
                  <a:pt x="270" y="262"/>
                </a:lnTo>
                <a:lnTo>
                  <a:pt x="370" y="262"/>
                </a:lnTo>
                <a:lnTo>
                  <a:pt x="406" y="289"/>
                </a:lnTo>
                <a:lnTo>
                  <a:pt x="352" y="334"/>
                </a:lnTo>
                <a:lnTo>
                  <a:pt x="252" y="271"/>
                </a:lnTo>
                <a:lnTo>
                  <a:pt x="99" y="352"/>
                </a:lnTo>
                <a:lnTo>
                  <a:pt x="0" y="171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1" name="Freeform 152"/>
          <p:cNvSpPr>
            <a:spLocks/>
          </p:cNvSpPr>
          <p:nvPr/>
        </p:nvSpPr>
        <p:spPr bwMode="auto">
          <a:xfrm>
            <a:off x="3592513" y="3719513"/>
            <a:ext cx="795337" cy="809625"/>
          </a:xfrm>
          <a:custGeom>
            <a:avLst/>
            <a:gdLst>
              <a:gd name="T0" fmla="*/ 0 w 477"/>
              <a:gd name="T1" fmla="*/ 325 h 487"/>
              <a:gd name="T2" fmla="*/ 9 w 477"/>
              <a:gd name="T3" fmla="*/ 180 h 487"/>
              <a:gd name="T4" fmla="*/ 108 w 477"/>
              <a:gd name="T5" fmla="*/ 135 h 487"/>
              <a:gd name="T6" fmla="*/ 162 w 477"/>
              <a:gd name="T7" fmla="*/ 63 h 487"/>
              <a:gd name="T8" fmla="*/ 243 w 477"/>
              <a:gd name="T9" fmla="*/ 0 h 487"/>
              <a:gd name="T10" fmla="*/ 261 w 477"/>
              <a:gd name="T11" fmla="*/ 18 h 487"/>
              <a:gd name="T12" fmla="*/ 288 w 477"/>
              <a:gd name="T13" fmla="*/ 81 h 487"/>
              <a:gd name="T14" fmla="*/ 351 w 477"/>
              <a:gd name="T15" fmla="*/ 126 h 487"/>
              <a:gd name="T16" fmla="*/ 396 w 477"/>
              <a:gd name="T17" fmla="*/ 207 h 487"/>
              <a:gd name="T18" fmla="*/ 450 w 477"/>
              <a:gd name="T19" fmla="*/ 243 h 487"/>
              <a:gd name="T20" fmla="*/ 450 w 477"/>
              <a:gd name="T21" fmla="*/ 289 h 487"/>
              <a:gd name="T22" fmla="*/ 477 w 477"/>
              <a:gd name="T23" fmla="*/ 316 h 487"/>
              <a:gd name="T24" fmla="*/ 459 w 477"/>
              <a:gd name="T25" fmla="*/ 424 h 487"/>
              <a:gd name="T26" fmla="*/ 252 w 477"/>
              <a:gd name="T27" fmla="*/ 469 h 487"/>
              <a:gd name="T28" fmla="*/ 225 w 477"/>
              <a:gd name="T29" fmla="*/ 433 h 487"/>
              <a:gd name="T30" fmla="*/ 90 w 477"/>
              <a:gd name="T31" fmla="*/ 487 h 487"/>
              <a:gd name="T32" fmla="*/ 72 w 477"/>
              <a:gd name="T33" fmla="*/ 415 h 487"/>
              <a:gd name="T34" fmla="*/ 0 w 477"/>
              <a:gd name="T35" fmla="*/ 325 h 4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77"/>
              <a:gd name="T55" fmla="*/ 0 h 487"/>
              <a:gd name="T56" fmla="*/ 477 w 477"/>
              <a:gd name="T57" fmla="*/ 487 h 48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77" h="487">
                <a:moveTo>
                  <a:pt x="0" y="325"/>
                </a:moveTo>
                <a:lnTo>
                  <a:pt x="9" y="180"/>
                </a:lnTo>
                <a:lnTo>
                  <a:pt x="108" y="135"/>
                </a:lnTo>
                <a:lnTo>
                  <a:pt x="162" y="63"/>
                </a:lnTo>
                <a:lnTo>
                  <a:pt x="243" y="0"/>
                </a:lnTo>
                <a:lnTo>
                  <a:pt x="261" y="18"/>
                </a:lnTo>
                <a:lnTo>
                  <a:pt x="288" y="81"/>
                </a:lnTo>
                <a:lnTo>
                  <a:pt x="351" y="126"/>
                </a:lnTo>
                <a:lnTo>
                  <a:pt x="396" y="207"/>
                </a:lnTo>
                <a:lnTo>
                  <a:pt x="450" y="243"/>
                </a:lnTo>
                <a:lnTo>
                  <a:pt x="450" y="289"/>
                </a:lnTo>
                <a:lnTo>
                  <a:pt x="477" y="316"/>
                </a:lnTo>
                <a:lnTo>
                  <a:pt x="459" y="424"/>
                </a:lnTo>
                <a:lnTo>
                  <a:pt x="252" y="469"/>
                </a:lnTo>
                <a:lnTo>
                  <a:pt x="225" y="433"/>
                </a:lnTo>
                <a:lnTo>
                  <a:pt x="90" y="487"/>
                </a:lnTo>
                <a:lnTo>
                  <a:pt x="72" y="415"/>
                </a:lnTo>
                <a:lnTo>
                  <a:pt x="0" y="325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2" name="Freeform 153"/>
          <p:cNvSpPr>
            <a:spLocks/>
          </p:cNvSpPr>
          <p:nvPr/>
        </p:nvSpPr>
        <p:spPr bwMode="auto">
          <a:xfrm>
            <a:off x="4959350" y="6105525"/>
            <a:ext cx="827088" cy="825500"/>
          </a:xfrm>
          <a:custGeom>
            <a:avLst/>
            <a:gdLst>
              <a:gd name="T0" fmla="*/ 0 w 496"/>
              <a:gd name="T1" fmla="*/ 45 h 497"/>
              <a:gd name="T2" fmla="*/ 0 w 496"/>
              <a:gd name="T3" fmla="*/ 136 h 497"/>
              <a:gd name="T4" fmla="*/ 18 w 496"/>
              <a:gd name="T5" fmla="*/ 136 h 497"/>
              <a:gd name="T6" fmla="*/ 27 w 496"/>
              <a:gd name="T7" fmla="*/ 145 h 497"/>
              <a:gd name="T8" fmla="*/ 9 w 496"/>
              <a:gd name="T9" fmla="*/ 145 h 497"/>
              <a:gd name="T10" fmla="*/ 9 w 496"/>
              <a:gd name="T11" fmla="*/ 361 h 497"/>
              <a:gd name="T12" fmla="*/ 72 w 496"/>
              <a:gd name="T13" fmla="*/ 361 h 497"/>
              <a:gd name="T14" fmla="*/ 90 w 496"/>
              <a:gd name="T15" fmla="*/ 379 h 497"/>
              <a:gd name="T16" fmla="*/ 90 w 496"/>
              <a:gd name="T17" fmla="*/ 406 h 497"/>
              <a:gd name="T18" fmla="*/ 126 w 496"/>
              <a:gd name="T19" fmla="*/ 488 h 497"/>
              <a:gd name="T20" fmla="*/ 252 w 496"/>
              <a:gd name="T21" fmla="*/ 488 h 497"/>
              <a:gd name="T22" fmla="*/ 316 w 496"/>
              <a:gd name="T23" fmla="*/ 460 h 497"/>
              <a:gd name="T24" fmla="*/ 397 w 496"/>
              <a:gd name="T25" fmla="*/ 497 h 497"/>
              <a:gd name="T26" fmla="*/ 487 w 496"/>
              <a:gd name="T27" fmla="*/ 361 h 497"/>
              <a:gd name="T28" fmla="*/ 496 w 496"/>
              <a:gd name="T29" fmla="*/ 334 h 497"/>
              <a:gd name="T30" fmla="*/ 451 w 496"/>
              <a:gd name="T31" fmla="*/ 298 h 497"/>
              <a:gd name="T32" fmla="*/ 451 w 496"/>
              <a:gd name="T33" fmla="*/ 271 h 497"/>
              <a:gd name="T34" fmla="*/ 415 w 496"/>
              <a:gd name="T35" fmla="*/ 253 h 497"/>
              <a:gd name="T36" fmla="*/ 406 w 496"/>
              <a:gd name="T37" fmla="*/ 226 h 497"/>
              <a:gd name="T38" fmla="*/ 316 w 496"/>
              <a:gd name="T39" fmla="*/ 145 h 497"/>
              <a:gd name="T40" fmla="*/ 298 w 496"/>
              <a:gd name="T41" fmla="*/ 163 h 497"/>
              <a:gd name="T42" fmla="*/ 207 w 496"/>
              <a:gd name="T43" fmla="*/ 54 h 497"/>
              <a:gd name="T44" fmla="*/ 162 w 496"/>
              <a:gd name="T45" fmla="*/ 27 h 497"/>
              <a:gd name="T46" fmla="*/ 135 w 496"/>
              <a:gd name="T47" fmla="*/ 9 h 497"/>
              <a:gd name="T48" fmla="*/ 81 w 496"/>
              <a:gd name="T49" fmla="*/ 0 h 497"/>
              <a:gd name="T50" fmla="*/ 18 w 496"/>
              <a:gd name="T51" fmla="*/ 0 h 497"/>
              <a:gd name="T52" fmla="*/ 36 w 496"/>
              <a:gd name="T53" fmla="*/ 45 h 497"/>
              <a:gd name="T54" fmla="*/ 0 w 496"/>
              <a:gd name="T55" fmla="*/ 45 h 49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96"/>
              <a:gd name="T85" fmla="*/ 0 h 497"/>
              <a:gd name="T86" fmla="*/ 496 w 496"/>
              <a:gd name="T87" fmla="*/ 497 h 497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96" h="497">
                <a:moveTo>
                  <a:pt x="0" y="45"/>
                </a:moveTo>
                <a:lnTo>
                  <a:pt x="0" y="136"/>
                </a:lnTo>
                <a:lnTo>
                  <a:pt x="18" y="136"/>
                </a:lnTo>
                <a:lnTo>
                  <a:pt x="27" y="145"/>
                </a:lnTo>
                <a:lnTo>
                  <a:pt x="9" y="145"/>
                </a:lnTo>
                <a:lnTo>
                  <a:pt x="9" y="361"/>
                </a:lnTo>
                <a:lnTo>
                  <a:pt x="72" y="361"/>
                </a:lnTo>
                <a:lnTo>
                  <a:pt x="90" y="379"/>
                </a:lnTo>
                <a:lnTo>
                  <a:pt x="90" y="406"/>
                </a:lnTo>
                <a:lnTo>
                  <a:pt x="126" y="488"/>
                </a:lnTo>
                <a:lnTo>
                  <a:pt x="252" y="488"/>
                </a:lnTo>
                <a:lnTo>
                  <a:pt x="316" y="460"/>
                </a:lnTo>
                <a:lnTo>
                  <a:pt x="397" y="497"/>
                </a:lnTo>
                <a:lnTo>
                  <a:pt x="487" y="361"/>
                </a:lnTo>
                <a:lnTo>
                  <a:pt x="496" y="334"/>
                </a:lnTo>
                <a:lnTo>
                  <a:pt x="451" y="298"/>
                </a:lnTo>
                <a:lnTo>
                  <a:pt x="451" y="271"/>
                </a:lnTo>
                <a:lnTo>
                  <a:pt x="415" y="253"/>
                </a:lnTo>
                <a:lnTo>
                  <a:pt x="406" y="226"/>
                </a:lnTo>
                <a:lnTo>
                  <a:pt x="316" y="145"/>
                </a:lnTo>
                <a:lnTo>
                  <a:pt x="298" y="163"/>
                </a:lnTo>
                <a:lnTo>
                  <a:pt x="207" y="54"/>
                </a:lnTo>
                <a:lnTo>
                  <a:pt x="162" y="27"/>
                </a:lnTo>
                <a:lnTo>
                  <a:pt x="135" y="9"/>
                </a:lnTo>
                <a:lnTo>
                  <a:pt x="81" y="0"/>
                </a:lnTo>
                <a:lnTo>
                  <a:pt x="18" y="0"/>
                </a:lnTo>
                <a:lnTo>
                  <a:pt x="36" y="45"/>
                </a:lnTo>
                <a:lnTo>
                  <a:pt x="0" y="45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3" name="Freeform 154"/>
          <p:cNvSpPr>
            <a:spLocks/>
          </p:cNvSpPr>
          <p:nvPr/>
        </p:nvSpPr>
        <p:spPr bwMode="auto">
          <a:xfrm>
            <a:off x="1352550" y="5489575"/>
            <a:ext cx="287338" cy="554038"/>
          </a:xfrm>
          <a:custGeom>
            <a:avLst/>
            <a:gdLst>
              <a:gd name="T0" fmla="*/ 0 w 172"/>
              <a:gd name="T1" fmla="*/ 0 h 334"/>
              <a:gd name="T2" fmla="*/ 9 w 172"/>
              <a:gd name="T3" fmla="*/ 0 h 334"/>
              <a:gd name="T4" fmla="*/ 63 w 172"/>
              <a:gd name="T5" fmla="*/ 37 h 334"/>
              <a:gd name="T6" fmla="*/ 63 w 172"/>
              <a:gd name="T7" fmla="*/ 82 h 334"/>
              <a:gd name="T8" fmla="*/ 100 w 172"/>
              <a:gd name="T9" fmla="*/ 91 h 334"/>
              <a:gd name="T10" fmla="*/ 100 w 172"/>
              <a:gd name="T11" fmla="*/ 118 h 334"/>
              <a:gd name="T12" fmla="*/ 172 w 172"/>
              <a:gd name="T13" fmla="*/ 118 h 334"/>
              <a:gd name="T14" fmla="*/ 172 w 172"/>
              <a:gd name="T15" fmla="*/ 316 h 334"/>
              <a:gd name="T16" fmla="*/ 163 w 172"/>
              <a:gd name="T17" fmla="*/ 316 h 334"/>
              <a:gd name="T18" fmla="*/ 163 w 172"/>
              <a:gd name="T19" fmla="*/ 325 h 334"/>
              <a:gd name="T20" fmla="*/ 45 w 172"/>
              <a:gd name="T21" fmla="*/ 334 h 334"/>
              <a:gd name="T22" fmla="*/ 9 w 172"/>
              <a:gd name="T23" fmla="*/ 325 h 334"/>
              <a:gd name="T24" fmla="*/ 0 w 172"/>
              <a:gd name="T25" fmla="*/ 0 h 3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2"/>
              <a:gd name="T40" fmla="*/ 0 h 334"/>
              <a:gd name="T41" fmla="*/ 172 w 172"/>
              <a:gd name="T42" fmla="*/ 334 h 33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2" h="334">
                <a:moveTo>
                  <a:pt x="0" y="0"/>
                </a:moveTo>
                <a:lnTo>
                  <a:pt x="9" y="0"/>
                </a:lnTo>
                <a:lnTo>
                  <a:pt x="63" y="37"/>
                </a:lnTo>
                <a:lnTo>
                  <a:pt x="63" y="82"/>
                </a:lnTo>
                <a:lnTo>
                  <a:pt x="100" y="91"/>
                </a:lnTo>
                <a:lnTo>
                  <a:pt x="100" y="118"/>
                </a:lnTo>
                <a:lnTo>
                  <a:pt x="172" y="118"/>
                </a:lnTo>
                <a:lnTo>
                  <a:pt x="172" y="316"/>
                </a:lnTo>
                <a:lnTo>
                  <a:pt x="163" y="316"/>
                </a:lnTo>
                <a:lnTo>
                  <a:pt x="163" y="325"/>
                </a:lnTo>
                <a:lnTo>
                  <a:pt x="45" y="334"/>
                </a:lnTo>
                <a:lnTo>
                  <a:pt x="9" y="325"/>
                </a:lnTo>
                <a:lnTo>
                  <a:pt x="0" y="0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4" name="Freeform 155"/>
          <p:cNvSpPr>
            <a:spLocks/>
          </p:cNvSpPr>
          <p:nvPr/>
        </p:nvSpPr>
        <p:spPr bwMode="auto">
          <a:xfrm>
            <a:off x="3773488" y="5310188"/>
            <a:ext cx="614362" cy="660400"/>
          </a:xfrm>
          <a:custGeom>
            <a:avLst/>
            <a:gdLst>
              <a:gd name="T0" fmla="*/ 0 w 369"/>
              <a:gd name="T1" fmla="*/ 181 h 397"/>
              <a:gd name="T2" fmla="*/ 9 w 369"/>
              <a:gd name="T3" fmla="*/ 199 h 397"/>
              <a:gd name="T4" fmla="*/ 171 w 369"/>
              <a:gd name="T5" fmla="*/ 316 h 397"/>
              <a:gd name="T6" fmla="*/ 207 w 369"/>
              <a:gd name="T7" fmla="*/ 325 h 397"/>
              <a:gd name="T8" fmla="*/ 261 w 369"/>
              <a:gd name="T9" fmla="*/ 397 h 397"/>
              <a:gd name="T10" fmla="*/ 369 w 369"/>
              <a:gd name="T11" fmla="*/ 352 h 397"/>
              <a:gd name="T12" fmla="*/ 315 w 369"/>
              <a:gd name="T13" fmla="*/ 289 h 397"/>
              <a:gd name="T14" fmla="*/ 306 w 369"/>
              <a:gd name="T15" fmla="*/ 217 h 397"/>
              <a:gd name="T16" fmla="*/ 297 w 369"/>
              <a:gd name="T17" fmla="*/ 190 h 397"/>
              <a:gd name="T18" fmla="*/ 306 w 369"/>
              <a:gd name="T19" fmla="*/ 154 h 397"/>
              <a:gd name="T20" fmla="*/ 270 w 369"/>
              <a:gd name="T21" fmla="*/ 18 h 397"/>
              <a:gd name="T22" fmla="*/ 198 w 369"/>
              <a:gd name="T23" fmla="*/ 0 h 397"/>
              <a:gd name="T24" fmla="*/ 90 w 369"/>
              <a:gd name="T25" fmla="*/ 108 h 397"/>
              <a:gd name="T26" fmla="*/ 45 w 369"/>
              <a:gd name="T27" fmla="*/ 127 h 397"/>
              <a:gd name="T28" fmla="*/ 54 w 369"/>
              <a:gd name="T29" fmla="*/ 145 h 397"/>
              <a:gd name="T30" fmla="*/ 18 w 369"/>
              <a:gd name="T31" fmla="*/ 181 h 397"/>
              <a:gd name="T32" fmla="*/ 9 w 369"/>
              <a:gd name="T33" fmla="*/ 172 h 397"/>
              <a:gd name="T34" fmla="*/ 0 w 369"/>
              <a:gd name="T35" fmla="*/ 181 h 39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69"/>
              <a:gd name="T55" fmla="*/ 0 h 397"/>
              <a:gd name="T56" fmla="*/ 369 w 369"/>
              <a:gd name="T57" fmla="*/ 397 h 39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69" h="397">
                <a:moveTo>
                  <a:pt x="0" y="181"/>
                </a:moveTo>
                <a:lnTo>
                  <a:pt x="9" y="199"/>
                </a:lnTo>
                <a:lnTo>
                  <a:pt x="171" y="316"/>
                </a:lnTo>
                <a:lnTo>
                  <a:pt x="207" y="325"/>
                </a:lnTo>
                <a:lnTo>
                  <a:pt x="261" y="397"/>
                </a:lnTo>
                <a:lnTo>
                  <a:pt x="369" y="352"/>
                </a:lnTo>
                <a:lnTo>
                  <a:pt x="315" y="289"/>
                </a:lnTo>
                <a:lnTo>
                  <a:pt x="306" y="217"/>
                </a:lnTo>
                <a:lnTo>
                  <a:pt x="297" y="190"/>
                </a:lnTo>
                <a:lnTo>
                  <a:pt x="306" y="154"/>
                </a:lnTo>
                <a:lnTo>
                  <a:pt x="270" y="18"/>
                </a:lnTo>
                <a:lnTo>
                  <a:pt x="198" y="0"/>
                </a:lnTo>
                <a:lnTo>
                  <a:pt x="90" y="108"/>
                </a:lnTo>
                <a:lnTo>
                  <a:pt x="45" y="127"/>
                </a:lnTo>
                <a:lnTo>
                  <a:pt x="54" y="145"/>
                </a:lnTo>
                <a:lnTo>
                  <a:pt x="18" y="181"/>
                </a:lnTo>
                <a:lnTo>
                  <a:pt x="9" y="172"/>
                </a:lnTo>
                <a:lnTo>
                  <a:pt x="0" y="181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5" name="Freeform 156"/>
          <p:cNvSpPr>
            <a:spLocks/>
          </p:cNvSpPr>
          <p:nvPr/>
        </p:nvSpPr>
        <p:spPr bwMode="auto">
          <a:xfrm>
            <a:off x="2389188" y="1050925"/>
            <a:ext cx="377825" cy="555625"/>
          </a:xfrm>
          <a:custGeom>
            <a:avLst/>
            <a:gdLst>
              <a:gd name="T0" fmla="*/ 0 w 226"/>
              <a:gd name="T1" fmla="*/ 162 h 334"/>
              <a:gd name="T2" fmla="*/ 27 w 226"/>
              <a:gd name="T3" fmla="*/ 117 h 334"/>
              <a:gd name="T4" fmla="*/ 46 w 226"/>
              <a:gd name="T5" fmla="*/ 108 h 334"/>
              <a:gd name="T6" fmla="*/ 64 w 226"/>
              <a:gd name="T7" fmla="*/ 0 h 334"/>
              <a:gd name="T8" fmla="*/ 73 w 226"/>
              <a:gd name="T9" fmla="*/ 45 h 334"/>
              <a:gd name="T10" fmla="*/ 172 w 226"/>
              <a:gd name="T11" fmla="*/ 36 h 334"/>
              <a:gd name="T12" fmla="*/ 217 w 226"/>
              <a:gd name="T13" fmla="*/ 72 h 334"/>
              <a:gd name="T14" fmla="*/ 190 w 226"/>
              <a:gd name="T15" fmla="*/ 189 h 334"/>
              <a:gd name="T16" fmla="*/ 226 w 226"/>
              <a:gd name="T17" fmla="*/ 298 h 334"/>
              <a:gd name="T18" fmla="*/ 217 w 226"/>
              <a:gd name="T19" fmla="*/ 316 h 334"/>
              <a:gd name="T20" fmla="*/ 190 w 226"/>
              <a:gd name="T21" fmla="*/ 334 h 334"/>
              <a:gd name="T22" fmla="*/ 109 w 226"/>
              <a:gd name="T23" fmla="*/ 334 h 334"/>
              <a:gd name="T24" fmla="*/ 91 w 226"/>
              <a:gd name="T25" fmla="*/ 316 h 334"/>
              <a:gd name="T26" fmla="*/ 91 w 226"/>
              <a:gd name="T27" fmla="*/ 334 h 334"/>
              <a:gd name="T28" fmla="*/ 46 w 226"/>
              <a:gd name="T29" fmla="*/ 334 h 334"/>
              <a:gd name="T30" fmla="*/ 55 w 226"/>
              <a:gd name="T31" fmla="*/ 307 h 334"/>
              <a:gd name="T32" fmla="*/ 18 w 226"/>
              <a:gd name="T33" fmla="*/ 289 h 334"/>
              <a:gd name="T34" fmla="*/ 0 w 226"/>
              <a:gd name="T35" fmla="*/ 162 h 33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26"/>
              <a:gd name="T55" fmla="*/ 0 h 334"/>
              <a:gd name="T56" fmla="*/ 226 w 226"/>
              <a:gd name="T57" fmla="*/ 334 h 33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26" h="334">
                <a:moveTo>
                  <a:pt x="0" y="162"/>
                </a:moveTo>
                <a:lnTo>
                  <a:pt x="27" y="117"/>
                </a:lnTo>
                <a:lnTo>
                  <a:pt x="46" y="108"/>
                </a:lnTo>
                <a:lnTo>
                  <a:pt x="64" y="0"/>
                </a:lnTo>
                <a:lnTo>
                  <a:pt x="73" y="45"/>
                </a:lnTo>
                <a:lnTo>
                  <a:pt x="172" y="36"/>
                </a:lnTo>
                <a:lnTo>
                  <a:pt x="217" y="72"/>
                </a:lnTo>
                <a:lnTo>
                  <a:pt x="190" y="189"/>
                </a:lnTo>
                <a:lnTo>
                  <a:pt x="226" y="298"/>
                </a:lnTo>
                <a:lnTo>
                  <a:pt x="217" y="316"/>
                </a:lnTo>
                <a:lnTo>
                  <a:pt x="190" y="334"/>
                </a:lnTo>
                <a:lnTo>
                  <a:pt x="109" y="334"/>
                </a:lnTo>
                <a:lnTo>
                  <a:pt x="91" y="316"/>
                </a:lnTo>
                <a:lnTo>
                  <a:pt x="91" y="334"/>
                </a:lnTo>
                <a:lnTo>
                  <a:pt x="46" y="334"/>
                </a:lnTo>
                <a:lnTo>
                  <a:pt x="55" y="307"/>
                </a:lnTo>
                <a:lnTo>
                  <a:pt x="18" y="289"/>
                </a:lnTo>
                <a:lnTo>
                  <a:pt x="0" y="162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6" name="Freeform 157"/>
          <p:cNvSpPr>
            <a:spLocks/>
          </p:cNvSpPr>
          <p:nvPr/>
        </p:nvSpPr>
        <p:spPr bwMode="auto">
          <a:xfrm>
            <a:off x="603250" y="793750"/>
            <a:ext cx="488950" cy="679450"/>
          </a:xfrm>
          <a:custGeom>
            <a:avLst/>
            <a:gdLst>
              <a:gd name="T0" fmla="*/ 4 w 308"/>
              <a:gd name="T1" fmla="*/ 316 h 428"/>
              <a:gd name="T2" fmla="*/ 13 w 308"/>
              <a:gd name="T3" fmla="*/ 233 h 428"/>
              <a:gd name="T4" fmla="*/ 32 w 308"/>
              <a:gd name="T5" fmla="*/ 195 h 428"/>
              <a:gd name="T6" fmla="*/ 80 w 308"/>
              <a:gd name="T7" fmla="*/ 186 h 428"/>
              <a:gd name="T8" fmla="*/ 108 w 308"/>
              <a:gd name="T9" fmla="*/ 148 h 428"/>
              <a:gd name="T10" fmla="*/ 146 w 308"/>
              <a:gd name="T11" fmla="*/ 54 h 428"/>
              <a:gd name="T12" fmla="*/ 154 w 308"/>
              <a:gd name="T13" fmla="*/ 9 h 428"/>
              <a:gd name="T14" fmla="*/ 308 w 308"/>
              <a:gd name="T15" fmla="*/ 0 h 428"/>
              <a:gd name="T16" fmla="*/ 294 w 308"/>
              <a:gd name="T17" fmla="*/ 70 h 428"/>
              <a:gd name="T18" fmla="*/ 304 w 308"/>
              <a:gd name="T19" fmla="*/ 147 h 428"/>
              <a:gd name="T20" fmla="*/ 268 w 308"/>
              <a:gd name="T21" fmla="*/ 165 h 428"/>
              <a:gd name="T22" fmla="*/ 271 w 308"/>
              <a:gd name="T23" fmla="*/ 213 h 428"/>
              <a:gd name="T24" fmla="*/ 271 w 308"/>
              <a:gd name="T25" fmla="*/ 237 h 428"/>
              <a:gd name="T26" fmla="*/ 265 w 308"/>
              <a:gd name="T27" fmla="*/ 276 h 428"/>
              <a:gd name="T28" fmla="*/ 240 w 308"/>
              <a:gd name="T29" fmla="*/ 358 h 428"/>
              <a:gd name="T30" fmla="*/ 216 w 308"/>
              <a:gd name="T31" fmla="*/ 366 h 428"/>
              <a:gd name="T32" fmla="*/ 213 w 308"/>
              <a:gd name="T33" fmla="*/ 376 h 428"/>
              <a:gd name="T34" fmla="*/ 224 w 308"/>
              <a:gd name="T35" fmla="*/ 428 h 428"/>
              <a:gd name="T36" fmla="*/ 108 w 308"/>
              <a:gd name="T37" fmla="*/ 428 h 428"/>
              <a:gd name="T38" fmla="*/ 108 w 308"/>
              <a:gd name="T39" fmla="*/ 312 h 428"/>
              <a:gd name="T40" fmla="*/ 0 w 308"/>
              <a:gd name="T41" fmla="*/ 308 h 4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08"/>
              <a:gd name="T64" fmla="*/ 0 h 428"/>
              <a:gd name="T65" fmla="*/ 308 w 308"/>
              <a:gd name="T66" fmla="*/ 428 h 42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08" h="428">
                <a:moveTo>
                  <a:pt x="4" y="316"/>
                </a:moveTo>
                <a:lnTo>
                  <a:pt x="13" y="233"/>
                </a:lnTo>
                <a:lnTo>
                  <a:pt x="32" y="195"/>
                </a:lnTo>
                <a:lnTo>
                  <a:pt x="80" y="186"/>
                </a:lnTo>
                <a:lnTo>
                  <a:pt x="108" y="148"/>
                </a:lnTo>
                <a:lnTo>
                  <a:pt x="146" y="54"/>
                </a:lnTo>
                <a:lnTo>
                  <a:pt x="154" y="9"/>
                </a:lnTo>
                <a:lnTo>
                  <a:pt x="308" y="0"/>
                </a:lnTo>
                <a:lnTo>
                  <a:pt x="294" y="70"/>
                </a:lnTo>
                <a:lnTo>
                  <a:pt x="304" y="147"/>
                </a:lnTo>
                <a:lnTo>
                  <a:pt x="268" y="165"/>
                </a:lnTo>
                <a:lnTo>
                  <a:pt x="271" y="213"/>
                </a:lnTo>
                <a:lnTo>
                  <a:pt x="271" y="237"/>
                </a:lnTo>
                <a:lnTo>
                  <a:pt x="265" y="276"/>
                </a:lnTo>
                <a:lnTo>
                  <a:pt x="240" y="358"/>
                </a:lnTo>
                <a:lnTo>
                  <a:pt x="216" y="366"/>
                </a:lnTo>
                <a:lnTo>
                  <a:pt x="213" y="376"/>
                </a:lnTo>
                <a:lnTo>
                  <a:pt x="224" y="428"/>
                </a:lnTo>
                <a:lnTo>
                  <a:pt x="108" y="428"/>
                </a:lnTo>
                <a:lnTo>
                  <a:pt x="108" y="312"/>
                </a:lnTo>
                <a:lnTo>
                  <a:pt x="0" y="308"/>
                </a:lnTo>
              </a:path>
            </a:pathLst>
          </a:custGeom>
          <a:solidFill>
            <a:srgbClr val="66FFFF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7" name="Freeform 158"/>
          <p:cNvSpPr>
            <a:spLocks/>
          </p:cNvSpPr>
          <p:nvPr/>
        </p:nvSpPr>
        <p:spPr bwMode="auto">
          <a:xfrm>
            <a:off x="2797175" y="5640388"/>
            <a:ext cx="646113" cy="493712"/>
          </a:xfrm>
          <a:custGeom>
            <a:avLst/>
            <a:gdLst>
              <a:gd name="T0" fmla="*/ 0 w 388"/>
              <a:gd name="T1" fmla="*/ 27 h 297"/>
              <a:gd name="T2" fmla="*/ 0 w 388"/>
              <a:gd name="T3" fmla="*/ 117 h 297"/>
              <a:gd name="T4" fmla="*/ 9 w 388"/>
              <a:gd name="T5" fmla="*/ 270 h 297"/>
              <a:gd name="T6" fmla="*/ 54 w 388"/>
              <a:gd name="T7" fmla="*/ 270 h 297"/>
              <a:gd name="T8" fmla="*/ 45 w 388"/>
              <a:gd name="T9" fmla="*/ 288 h 297"/>
              <a:gd name="T10" fmla="*/ 126 w 388"/>
              <a:gd name="T11" fmla="*/ 297 h 297"/>
              <a:gd name="T12" fmla="*/ 388 w 388"/>
              <a:gd name="T13" fmla="*/ 279 h 297"/>
              <a:gd name="T14" fmla="*/ 369 w 388"/>
              <a:gd name="T15" fmla="*/ 234 h 297"/>
              <a:gd name="T16" fmla="*/ 306 w 388"/>
              <a:gd name="T17" fmla="*/ 162 h 297"/>
              <a:gd name="T18" fmla="*/ 288 w 388"/>
              <a:gd name="T19" fmla="*/ 72 h 297"/>
              <a:gd name="T20" fmla="*/ 243 w 388"/>
              <a:gd name="T21" fmla="*/ 27 h 297"/>
              <a:gd name="T22" fmla="*/ 153 w 388"/>
              <a:gd name="T23" fmla="*/ 0 h 297"/>
              <a:gd name="T24" fmla="*/ 117 w 388"/>
              <a:gd name="T25" fmla="*/ 27 h 297"/>
              <a:gd name="T26" fmla="*/ 0 w 388"/>
              <a:gd name="T27" fmla="*/ 27 h 29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88"/>
              <a:gd name="T43" fmla="*/ 0 h 297"/>
              <a:gd name="T44" fmla="*/ 388 w 388"/>
              <a:gd name="T45" fmla="*/ 297 h 29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88" h="297">
                <a:moveTo>
                  <a:pt x="0" y="27"/>
                </a:moveTo>
                <a:lnTo>
                  <a:pt x="0" y="117"/>
                </a:lnTo>
                <a:lnTo>
                  <a:pt x="9" y="270"/>
                </a:lnTo>
                <a:lnTo>
                  <a:pt x="54" y="270"/>
                </a:lnTo>
                <a:lnTo>
                  <a:pt x="45" y="288"/>
                </a:lnTo>
                <a:lnTo>
                  <a:pt x="126" y="297"/>
                </a:lnTo>
                <a:lnTo>
                  <a:pt x="388" y="279"/>
                </a:lnTo>
                <a:lnTo>
                  <a:pt x="369" y="234"/>
                </a:lnTo>
                <a:lnTo>
                  <a:pt x="306" y="162"/>
                </a:lnTo>
                <a:lnTo>
                  <a:pt x="288" y="72"/>
                </a:lnTo>
                <a:lnTo>
                  <a:pt x="243" y="27"/>
                </a:lnTo>
                <a:lnTo>
                  <a:pt x="153" y="0"/>
                </a:lnTo>
                <a:lnTo>
                  <a:pt x="117" y="27"/>
                </a:lnTo>
                <a:lnTo>
                  <a:pt x="0" y="27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8" name="Freeform 159"/>
          <p:cNvSpPr>
            <a:spLocks/>
          </p:cNvSpPr>
          <p:nvPr/>
        </p:nvSpPr>
        <p:spPr bwMode="auto">
          <a:xfrm>
            <a:off x="3667125" y="2474913"/>
            <a:ext cx="706438" cy="628650"/>
          </a:xfrm>
          <a:custGeom>
            <a:avLst/>
            <a:gdLst>
              <a:gd name="T0" fmla="*/ 0 w 423"/>
              <a:gd name="T1" fmla="*/ 208 h 379"/>
              <a:gd name="T2" fmla="*/ 18 w 423"/>
              <a:gd name="T3" fmla="*/ 181 h 379"/>
              <a:gd name="T4" fmla="*/ 90 w 423"/>
              <a:gd name="T5" fmla="*/ 54 h 379"/>
              <a:gd name="T6" fmla="*/ 162 w 423"/>
              <a:gd name="T7" fmla="*/ 0 h 379"/>
              <a:gd name="T8" fmla="*/ 288 w 423"/>
              <a:gd name="T9" fmla="*/ 0 h 379"/>
              <a:gd name="T10" fmla="*/ 324 w 423"/>
              <a:gd name="T11" fmla="*/ 99 h 379"/>
              <a:gd name="T12" fmla="*/ 351 w 423"/>
              <a:gd name="T13" fmla="*/ 99 h 379"/>
              <a:gd name="T14" fmla="*/ 333 w 423"/>
              <a:gd name="T15" fmla="*/ 135 h 379"/>
              <a:gd name="T16" fmla="*/ 423 w 423"/>
              <a:gd name="T17" fmla="*/ 325 h 379"/>
              <a:gd name="T18" fmla="*/ 333 w 423"/>
              <a:gd name="T19" fmla="*/ 334 h 379"/>
              <a:gd name="T20" fmla="*/ 324 w 423"/>
              <a:gd name="T21" fmla="*/ 361 h 379"/>
              <a:gd name="T22" fmla="*/ 270 w 423"/>
              <a:gd name="T23" fmla="*/ 379 h 379"/>
              <a:gd name="T24" fmla="*/ 144 w 423"/>
              <a:gd name="T25" fmla="*/ 334 h 379"/>
              <a:gd name="T26" fmla="*/ 99 w 423"/>
              <a:gd name="T27" fmla="*/ 352 h 379"/>
              <a:gd name="T28" fmla="*/ 36 w 423"/>
              <a:gd name="T29" fmla="*/ 262 h 379"/>
              <a:gd name="T30" fmla="*/ 0 w 423"/>
              <a:gd name="T31" fmla="*/ 208 h 37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23"/>
              <a:gd name="T49" fmla="*/ 0 h 379"/>
              <a:gd name="T50" fmla="*/ 423 w 423"/>
              <a:gd name="T51" fmla="*/ 379 h 37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23" h="379">
                <a:moveTo>
                  <a:pt x="0" y="208"/>
                </a:moveTo>
                <a:lnTo>
                  <a:pt x="18" y="181"/>
                </a:lnTo>
                <a:lnTo>
                  <a:pt x="90" y="54"/>
                </a:lnTo>
                <a:lnTo>
                  <a:pt x="162" y="0"/>
                </a:lnTo>
                <a:lnTo>
                  <a:pt x="288" y="0"/>
                </a:lnTo>
                <a:lnTo>
                  <a:pt x="324" y="99"/>
                </a:lnTo>
                <a:lnTo>
                  <a:pt x="351" y="99"/>
                </a:lnTo>
                <a:lnTo>
                  <a:pt x="333" y="135"/>
                </a:lnTo>
                <a:lnTo>
                  <a:pt x="423" y="325"/>
                </a:lnTo>
                <a:lnTo>
                  <a:pt x="333" y="334"/>
                </a:lnTo>
                <a:lnTo>
                  <a:pt x="324" y="361"/>
                </a:lnTo>
                <a:lnTo>
                  <a:pt x="270" y="379"/>
                </a:lnTo>
                <a:lnTo>
                  <a:pt x="144" y="334"/>
                </a:lnTo>
                <a:lnTo>
                  <a:pt x="99" y="352"/>
                </a:lnTo>
                <a:lnTo>
                  <a:pt x="36" y="262"/>
                </a:lnTo>
                <a:lnTo>
                  <a:pt x="0" y="208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9" name="Freeform 160"/>
          <p:cNvSpPr>
            <a:spLocks/>
          </p:cNvSpPr>
          <p:nvPr/>
        </p:nvSpPr>
        <p:spPr bwMode="auto">
          <a:xfrm>
            <a:off x="3048000" y="4127500"/>
            <a:ext cx="717550" cy="742950"/>
          </a:xfrm>
          <a:custGeom>
            <a:avLst/>
            <a:gdLst>
              <a:gd name="T0" fmla="*/ 0 w 452"/>
              <a:gd name="T1" fmla="*/ 103 h 468"/>
              <a:gd name="T2" fmla="*/ 57 w 452"/>
              <a:gd name="T3" fmla="*/ 66 h 468"/>
              <a:gd name="T4" fmla="*/ 247 w 452"/>
              <a:gd name="T5" fmla="*/ 0 h 468"/>
              <a:gd name="T6" fmla="*/ 330 w 452"/>
              <a:gd name="T7" fmla="*/ 62 h 468"/>
              <a:gd name="T8" fmla="*/ 414 w 452"/>
              <a:gd name="T9" fmla="*/ 170 h 468"/>
              <a:gd name="T10" fmla="*/ 444 w 452"/>
              <a:gd name="T11" fmla="*/ 246 h 468"/>
              <a:gd name="T12" fmla="*/ 452 w 452"/>
              <a:gd name="T13" fmla="*/ 312 h 468"/>
              <a:gd name="T14" fmla="*/ 184 w 452"/>
              <a:gd name="T15" fmla="*/ 468 h 468"/>
              <a:gd name="T16" fmla="*/ 0 w 452"/>
              <a:gd name="T17" fmla="*/ 103 h 4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52"/>
              <a:gd name="T28" fmla="*/ 0 h 468"/>
              <a:gd name="T29" fmla="*/ 452 w 452"/>
              <a:gd name="T30" fmla="*/ 468 h 4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52" h="468">
                <a:moveTo>
                  <a:pt x="0" y="103"/>
                </a:moveTo>
                <a:lnTo>
                  <a:pt x="57" y="66"/>
                </a:lnTo>
                <a:lnTo>
                  <a:pt x="247" y="0"/>
                </a:lnTo>
                <a:lnTo>
                  <a:pt x="330" y="62"/>
                </a:lnTo>
                <a:lnTo>
                  <a:pt x="414" y="170"/>
                </a:lnTo>
                <a:lnTo>
                  <a:pt x="444" y="246"/>
                </a:lnTo>
                <a:lnTo>
                  <a:pt x="452" y="312"/>
                </a:lnTo>
                <a:lnTo>
                  <a:pt x="184" y="468"/>
                </a:lnTo>
                <a:lnTo>
                  <a:pt x="0" y="103"/>
                </a:lnTo>
              </a:path>
            </a:pathLst>
          </a:custGeom>
          <a:solidFill>
            <a:srgbClr val="FFFF00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10" name="Freeform 161"/>
          <p:cNvSpPr>
            <a:spLocks/>
          </p:cNvSpPr>
          <p:nvPr/>
        </p:nvSpPr>
        <p:spPr bwMode="auto">
          <a:xfrm>
            <a:off x="2224088" y="6119813"/>
            <a:ext cx="587375" cy="931862"/>
          </a:xfrm>
          <a:custGeom>
            <a:avLst/>
            <a:gdLst>
              <a:gd name="T0" fmla="*/ 0 w 352"/>
              <a:gd name="T1" fmla="*/ 127 h 560"/>
              <a:gd name="T2" fmla="*/ 9 w 352"/>
              <a:gd name="T3" fmla="*/ 217 h 560"/>
              <a:gd name="T4" fmla="*/ 45 w 352"/>
              <a:gd name="T5" fmla="*/ 217 h 560"/>
              <a:gd name="T6" fmla="*/ 27 w 352"/>
              <a:gd name="T7" fmla="*/ 235 h 560"/>
              <a:gd name="T8" fmla="*/ 45 w 352"/>
              <a:gd name="T9" fmla="*/ 307 h 560"/>
              <a:gd name="T10" fmla="*/ 36 w 352"/>
              <a:gd name="T11" fmla="*/ 442 h 560"/>
              <a:gd name="T12" fmla="*/ 45 w 352"/>
              <a:gd name="T13" fmla="*/ 560 h 560"/>
              <a:gd name="T14" fmla="*/ 352 w 352"/>
              <a:gd name="T15" fmla="*/ 551 h 560"/>
              <a:gd name="T16" fmla="*/ 343 w 352"/>
              <a:gd name="T17" fmla="*/ 415 h 560"/>
              <a:gd name="T18" fmla="*/ 325 w 352"/>
              <a:gd name="T19" fmla="*/ 406 h 560"/>
              <a:gd name="T20" fmla="*/ 343 w 352"/>
              <a:gd name="T21" fmla="*/ 298 h 560"/>
              <a:gd name="T22" fmla="*/ 325 w 352"/>
              <a:gd name="T23" fmla="*/ 298 h 560"/>
              <a:gd name="T24" fmla="*/ 280 w 352"/>
              <a:gd name="T25" fmla="*/ 244 h 560"/>
              <a:gd name="T26" fmla="*/ 217 w 352"/>
              <a:gd name="T27" fmla="*/ 244 h 560"/>
              <a:gd name="T28" fmla="*/ 208 w 352"/>
              <a:gd name="T29" fmla="*/ 55 h 560"/>
              <a:gd name="T30" fmla="*/ 154 w 352"/>
              <a:gd name="T31" fmla="*/ 18 h 560"/>
              <a:gd name="T32" fmla="*/ 154 w 352"/>
              <a:gd name="T33" fmla="*/ 0 h 560"/>
              <a:gd name="T34" fmla="*/ 63 w 352"/>
              <a:gd name="T35" fmla="*/ 0 h 560"/>
              <a:gd name="T36" fmla="*/ 27 w 352"/>
              <a:gd name="T37" fmla="*/ 36 h 560"/>
              <a:gd name="T38" fmla="*/ 27 w 352"/>
              <a:gd name="T39" fmla="*/ 91 h 560"/>
              <a:gd name="T40" fmla="*/ 0 w 352"/>
              <a:gd name="T41" fmla="*/ 127 h 56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52"/>
              <a:gd name="T64" fmla="*/ 0 h 560"/>
              <a:gd name="T65" fmla="*/ 352 w 352"/>
              <a:gd name="T66" fmla="*/ 560 h 56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52" h="560">
                <a:moveTo>
                  <a:pt x="0" y="127"/>
                </a:moveTo>
                <a:lnTo>
                  <a:pt x="9" y="217"/>
                </a:lnTo>
                <a:lnTo>
                  <a:pt x="45" y="217"/>
                </a:lnTo>
                <a:lnTo>
                  <a:pt x="27" y="235"/>
                </a:lnTo>
                <a:lnTo>
                  <a:pt x="45" y="307"/>
                </a:lnTo>
                <a:lnTo>
                  <a:pt x="36" y="442"/>
                </a:lnTo>
                <a:lnTo>
                  <a:pt x="45" y="560"/>
                </a:lnTo>
                <a:lnTo>
                  <a:pt x="352" y="551"/>
                </a:lnTo>
                <a:lnTo>
                  <a:pt x="343" y="415"/>
                </a:lnTo>
                <a:lnTo>
                  <a:pt x="325" y="406"/>
                </a:lnTo>
                <a:lnTo>
                  <a:pt x="343" y="298"/>
                </a:lnTo>
                <a:lnTo>
                  <a:pt x="325" y="298"/>
                </a:lnTo>
                <a:lnTo>
                  <a:pt x="280" y="244"/>
                </a:lnTo>
                <a:lnTo>
                  <a:pt x="217" y="244"/>
                </a:lnTo>
                <a:lnTo>
                  <a:pt x="208" y="55"/>
                </a:lnTo>
                <a:lnTo>
                  <a:pt x="154" y="18"/>
                </a:lnTo>
                <a:lnTo>
                  <a:pt x="154" y="0"/>
                </a:lnTo>
                <a:lnTo>
                  <a:pt x="63" y="0"/>
                </a:lnTo>
                <a:lnTo>
                  <a:pt x="27" y="36"/>
                </a:lnTo>
                <a:lnTo>
                  <a:pt x="27" y="91"/>
                </a:lnTo>
                <a:lnTo>
                  <a:pt x="0" y="127"/>
                </a:lnTo>
              </a:path>
            </a:pathLst>
          </a:custGeom>
          <a:solidFill>
            <a:schemeClr val="accent1"/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11" name="Rectangle 162"/>
          <p:cNvSpPr>
            <a:spLocks noChangeArrowheads="1"/>
          </p:cNvSpPr>
          <p:nvPr/>
        </p:nvSpPr>
        <p:spPr bwMode="auto">
          <a:xfrm>
            <a:off x="76200" y="850900"/>
            <a:ext cx="2127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DADE</a:t>
            </a:r>
          </a:p>
        </p:txBody>
      </p:sp>
      <p:sp>
        <p:nvSpPr>
          <p:cNvPr id="2212" name="Rectangle 163"/>
          <p:cNvSpPr>
            <a:spLocks noChangeArrowheads="1"/>
          </p:cNvSpPr>
          <p:nvPr/>
        </p:nvSpPr>
        <p:spPr bwMode="auto">
          <a:xfrm>
            <a:off x="134938" y="1546225"/>
            <a:ext cx="48101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CHATTOOGA</a:t>
            </a:r>
          </a:p>
        </p:txBody>
      </p:sp>
      <p:sp>
        <p:nvSpPr>
          <p:cNvPr id="2213" name="Rectangle 164"/>
          <p:cNvSpPr>
            <a:spLocks noChangeArrowheads="1"/>
          </p:cNvSpPr>
          <p:nvPr/>
        </p:nvSpPr>
        <p:spPr bwMode="auto">
          <a:xfrm>
            <a:off x="254000" y="1284288"/>
            <a:ext cx="3222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WALKER</a:t>
            </a:r>
          </a:p>
        </p:txBody>
      </p:sp>
      <p:sp>
        <p:nvSpPr>
          <p:cNvPr id="2214" name="Rectangle 165"/>
          <p:cNvSpPr>
            <a:spLocks noChangeArrowheads="1"/>
          </p:cNvSpPr>
          <p:nvPr/>
        </p:nvSpPr>
        <p:spPr bwMode="auto">
          <a:xfrm>
            <a:off x="1366838" y="2009775"/>
            <a:ext cx="4286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CHEROKEE</a:t>
            </a:r>
          </a:p>
        </p:txBody>
      </p:sp>
      <p:sp>
        <p:nvSpPr>
          <p:cNvPr id="2215" name="Rectangle 166"/>
          <p:cNvSpPr>
            <a:spLocks noChangeArrowheads="1"/>
          </p:cNvSpPr>
          <p:nvPr/>
        </p:nvSpPr>
        <p:spPr bwMode="auto">
          <a:xfrm>
            <a:off x="346075" y="2746375"/>
            <a:ext cx="42068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HARALSON</a:t>
            </a:r>
          </a:p>
        </p:txBody>
      </p:sp>
      <p:sp>
        <p:nvSpPr>
          <p:cNvPr id="2216" name="Rectangle 167"/>
          <p:cNvSpPr>
            <a:spLocks noChangeArrowheads="1"/>
          </p:cNvSpPr>
          <p:nvPr/>
        </p:nvSpPr>
        <p:spPr bwMode="auto">
          <a:xfrm>
            <a:off x="811213" y="1576388"/>
            <a:ext cx="3429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GORDON</a:t>
            </a:r>
          </a:p>
        </p:txBody>
      </p:sp>
      <p:sp>
        <p:nvSpPr>
          <p:cNvPr id="2217" name="Rectangle 168"/>
          <p:cNvSpPr>
            <a:spLocks noChangeArrowheads="1"/>
          </p:cNvSpPr>
          <p:nvPr/>
        </p:nvSpPr>
        <p:spPr bwMode="auto">
          <a:xfrm>
            <a:off x="1006475" y="2925763"/>
            <a:ext cx="3730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DOUGLAS</a:t>
            </a:r>
          </a:p>
        </p:txBody>
      </p:sp>
      <p:sp>
        <p:nvSpPr>
          <p:cNvPr id="2218" name="Rectangle 169"/>
          <p:cNvSpPr>
            <a:spLocks noChangeArrowheads="1"/>
          </p:cNvSpPr>
          <p:nvPr/>
        </p:nvSpPr>
        <p:spPr bwMode="auto">
          <a:xfrm>
            <a:off x="2900363" y="838200"/>
            <a:ext cx="2682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RABUN</a:t>
            </a:r>
          </a:p>
        </p:txBody>
      </p:sp>
      <p:sp>
        <p:nvSpPr>
          <p:cNvPr id="2219" name="Rectangle 170"/>
          <p:cNvSpPr>
            <a:spLocks noChangeArrowheads="1"/>
          </p:cNvSpPr>
          <p:nvPr/>
        </p:nvSpPr>
        <p:spPr bwMode="auto">
          <a:xfrm>
            <a:off x="2660650" y="2190750"/>
            <a:ext cx="3603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JACKSON</a:t>
            </a:r>
          </a:p>
        </p:txBody>
      </p:sp>
      <p:sp>
        <p:nvSpPr>
          <p:cNvPr id="2220" name="Rectangle 171"/>
          <p:cNvSpPr>
            <a:spLocks noChangeArrowheads="1"/>
          </p:cNvSpPr>
          <p:nvPr/>
        </p:nvSpPr>
        <p:spPr bwMode="auto">
          <a:xfrm>
            <a:off x="1036638" y="1047750"/>
            <a:ext cx="3317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MURRAY</a:t>
            </a:r>
          </a:p>
        </p:txBody>
      </p:sp>
      <p:sp>
        <p:nvSpPr>
          <p:cNvPr id="2221" name="Rectangle 172"/>
          <p:cNvSpPr>
            <a:spLocks noChangeArrowheads="1"/>
          </p:cNvSpPr>
          <p:nvPr/>
        </p:nvSpPr>
        <p:spPr bwMode="auto">
          <a:xfrm>
            <a:off x="1435100" y="1187450"/>
            <a:ext cx="2921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GILMER</a:t>
            </a:r>
          </a:p>
        </p:txBody>
      </p:sp>
      <p:sp>
        <p:nvSpPr>
          <p:cNvPr id="2222" name="Rectangle 173"/>
          <p:cNvSpPr>
            <a:spLocks noChangeArrowheads="1"/>
          </p:cNvSpPr>
          <p:nvPr/>
        </p:nvSpPr>
        <p:spPr bwMode="auto">
          <a:xfrm>
            <a:off x="1879600" y="1995488"/>
            <a:ext cx="3635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FORSYTH</a:t>
            </a:r>
          </a:p>
        </p:txBody>
      </p:sp>
      <p:sp>
        <p:nvSpPr>
          <p:cNvPr id="2223" name="Rectangle 174"/>
          <p:cNvSpPr>
            <a:spLocks noChangeArrowheads="1"/>
          </p:cNvSpPr>
          <p:nvPr/>
        </p:nvSpPr>
        <p:spPr bwMode="auto">
          <a:xfrm>
            <a:off x="457200" y="927100"/>
            <a:ext cx="3714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CATOOSA</a:t>
            </a:r>
          </a:p>
        </p:txBody>
      </p:sp>
      <p:sp>
        <p:nvSpPr>
          <p:cNvPr id="2224" name="Rectangle 175"/>
          <p:cNvSpPr>
            <a:spLocks noChangeArrowheads="1"/>
          </p:cNvSpPr>
          <p:nvPr/>
        </p:nvSpPr>
        <p:spPr bwMode="auto">
          <a:xfrm>
            <a:off x="1519238" y="838200"/>
            <a:ext cx="2841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FANNIN</a:t>
            </a:r>
          </a:p>
        </p:txBody>
      </p:sp>
      <p:sp>
        <p:nvSpPr>
          <p:cNvPr id="2225" name="Rectangle 176"/>
          <p:cNvSpPr>
            <a:spLocks noChangeArrowheads="1"/>
          </p:cNvSpPr>
          <p:nvPr/>
        </p:nvSpPr>
        <p:spPr bwMode="auto">
          <a:xfrm>
            <a:off x="2014538" y="1471613"/>
            <a:ext cx="3397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LUMPKIN</a:t>
            </a:r>
          </a:p>
        </p:txBody>
      </p:sp>
      <p:sp>
        <p:nvSpPr>
          <p:cNvPr id="2226" name="Rectangle 177"/>
          <p:cNvSpPr>
            <a:spLocks noChangeArrowheads="1"/>
          </p:cNvSpPr>
          <p:nvPr/>
        </p:nvSpPr>
        <p:spPr bwMode="auto">
          <a:xfrm>
            <a:off x="857250" y="1995488"/>
            <a:ext cx="3333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BARTOW</a:t>
            </a:r>
          </a:p>
        </p:txBody>
      </p:sp>
      <p:sp>
        <p:nvSpPr>
          <p:cNvPr id="2227" name="Rectangle 178"/>
          <p:cNvSpPr>
            <a:spLocks noChangeArrowheads="1"/>
          </p:cNvSpPr>
          <p:nvPr/>
        </p:nvSpPr>
        <p:spPr bwMode="auto">
          <a:xfrm>
            <a:off x="1366838" y="1635125"/>
            <a:ext cx="3349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PICKENS</a:t>
            </a:r>
          </a:p>
        </p:txBody>
      </p:sp>
      <p:sp>
        <p:nvSpPr>
          <p:cNvPr id="2228" name="Rectangle 179"/>
          <p:cNvSpPr>
            <a:spLocks noChangeArrowheads="1"/>
          </p:cNvSpPr>
          <p:nvPr/>
        </p:nvSpPr>
        <p:spPr bwMode="auto">
          <a:xfrm>
            <a:off x="374650" y="2041525"/>
            <a:ext cx="2540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FLOYD</a:t>
            </a:r>
          </a:p>
        </p:txBody>
      </p:sp>
      <p:sp>
        <p:nvSpPr>
          <p:cNvPr id="2229" name="Rectangle 180"/>
          <p:cNvSpPr>
            <a:spLocks noChangeArrowheads="1"/>
          </p:cNvSpPr>
          <p:nvPr/>
        </p:nvSpPr>
        <p:spPr bwMode="auto">
          <a:xfrm>
            <a:off x="781050" y="2641600"/>
            <a:ext cx="3905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PAULDING</a:t>
            </a:r>
          </a:p>
        </p:txBody>
      </p:sp>
      <p:sp>
        <p:nvSpPr>
          <p:cNvPr id="2230" name="Rectangle 181"/>
          <p:cNvSpPr>
            <a:spLocks noChangeArrowheads="1"/>
          </p:cNvSpPr>
          <p:nvPr/>
        </p:nvSpPr>
        <p:spPr bwMode="auto">
          <a:xfrm>
            <a:off x="1274763" y="2482850"/>
            <a:ext cx="2159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COBB</a:t>
            </a:r>
          </a:p>
        </p:txBody>
      </p:sp>
      <p:sp>
        <p:nvSpPr>
          <p:cNvPr id="2231" name="Rectangle 182"/>
          <p:cNvSpPr>
            <a:spLocks noChangeArrowheads="1"/>
          </p:cNvSpPr>
          <p:nvPr/>
        </p:nvSpPr>
        <p:spPr bwMode="auto">
          <a:xfrm>
            <a:off x="457200" y="2451100"/>
            <a:ext cx="2032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POLK</a:t>
            </a:r>
          </a:p>
        </p:txBody>
      </p:sp>
      <p:sp>
        <p:nvSpPr>
          <p:cNvPr id="2232" name="Rectangle 183"/>
          <p:cNvSpPr>
            <a:spLocks noChangeArrowheads="1"/>
          </p:cNvSpPr>
          <p:nvPr/>
        </p:nvSpPr>
        <p:spPr bwMode="auto">
          <a:xfrm>
            <a:off x="2074863" y="946150"/>
            <a:ext cx="2460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UNION</a:t>
            </a:r>
          </a:p>
        </p:txBody>
      </p:sp>
      <p:sp>
        <p:nvSpPr>
          <p:cNvPr id="2233" name="Rectangle 184"/>
          <p:cNvSpPr>
            <a:spLocks noChangeArrowheads="1"/>
          </p:cNvSpPr>
          <p:nvPr/>
        </p:nvSpPr>
        <p:spPr bwMode="auto">
          <a:xfrm>
            <a:off x="2435225" y="838200"/>
            <a:ext cx="2825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TOWNS</a:t>
            </a:r>
          </a:p>
        </p:txBody>
      </p:sp>
      <p:sp>
        <p:nvSpPr>
          <p:cNvPr id="2234" name="Rectangle 185"/>
          <p:cNvSpPr>
            <a:spLocks noChangeArrowheads="1"/>
          </p:cNvSpPr>
          <p:nvPr/>
        </p:nvSpPr>
        <p:spPr bwMode="auto">
          <a:xfrm>
            <a:off x="3100388" y="1676400"/>
            <a:ext cx="3778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FRANKLIN</a:t>
            </a:r>
          </a:p>
        </p:txBody>
      </p:sp>
      <p:sp>
        <p:nvSpPr>
          <p:cNvPr id="2235" name="Rectangle 186"/>
          <p:cNvSpPr>
            <a:spLocks noChangeArrowheads="1"/>
          </p:cNvSpPr>
          <p:nvPr/>
        </p:nvSpPr>
        <p:spPr bwMode="auto">
          <a:xfrm>
            <a:off x="2419350" y="1336675"/>
            <a:ext cx="2444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WHITE</a:t>
            </a:r>
          </a:p>
        </p:txBody>
      </p:sp>
      <p:sp>
        <p:nvSpPr>
          <p:cNvPr id="2236" name="Rectangle 187"/>
          <p:cNvSpPr>
            <a:spLocks noChangeArrowheads="1"/>
          </p:cNvSpPr>
          <p:nvPr/>
        </p:nvSpPr>
        <p:spPr bwMode="auto">
          <a:xfrm>
            <a:off x="3030538" y="1501775"/>
            <a:ext cx="4111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STEPHENS</a:t>
            </a:r>
          </a:p>
        </p:txBody>
      </p:sp>
      <p:sp>
        <p:nvSpPr>
          <p:cNvPr id="2237" name="Rectangle 188"/>
          <p:cNvSpPr>
            <a:spLocks noChangeArrowheads="1"/>
          </p:cNvSpPr>
          <p:nvPr/>
        </p:nvSpPr>
        <p:spPr bwMode="auto">
          <a:xfrm>
            <a:off x="1879600" y="1784350"/>
            <a:ext cx="3429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DAWSON</a:t>
            </a:r>
          </a:p>
        </p:txBody>
      </p:sp>
      <p:sp>
        <p:nvSpPr>
          <p:cNvPr id="2238" name="Rectangle 189"/>
          <p:cNvSpPr>
            <a:spLocks noChangeArrowheads="1"/>
          </p:cNvSpPr>
          <p:nvPr/>
        </p:nvSpPr>
        <p:spPr bwMode="auto">
          <a:xfrm>
            <a:off x="2405063" y="1846263"/>
            <a:ext cx="1920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HALL</a:t>
            </a:r>
          </a:p>
        </p:txBody>
      </p:sp>
      <p:sp>
        <p:nvSpPr>
          <p:cNvPr id="2239" name="Rectangle 190"/>
          <p:cNvSpPr>
            <a:spLocks noChangeArrowheads="1"/>
          </p:cNvSpPr>
          <p:nvPr/>
        </p:nvSpPr>
        <p:spPr bwMode="auto">
          <a:xfrm>
            <a:off x="3305175" y="2490788"/>
            <a:ext cx="5286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OGLETHORPE</a:t>
            </a:r>
          </a:p>
        </p:txBody>
      </p:sp>
      <p:sp>
        <p:nvSpPr>
          <p:cNvPr id="2240" name="Rectangle 191"/>
          <p:cNvSpPr>
            <a:spLocks noChangeArrowheads="1"/>
          </p:cNvSpPr>
          <p:nvPr/>
        </p:nvSpPr>
        <p:spPr bwMode="auto">
          <a:xfrm>
            <a:off x="2781300" y="1846263"/>
            <a:ext cx="2587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BANKS</a:t>
            </a:r>
          </a:p>
        </p:txBody>
      </p:sp>
      <p:sp>
        <p:nvSpPr>
          <p:cNvPr id="2241" name="Rectangle 192"/>
          <p:cNvSpPr>
            <a:spLocks noChangeArrowheads="1"/>
          </p:cNvSpPr>
          <p:nvPr/>
        </p:nvSpPr>
        <p:spPr bwMode="auto">
          <a:xfrm>
            <a:off x="1006475" y="3616325"/>
            <a:ext cx="333375" cy="92075"/>
          </a:xfrm>
          <a:prstGeom prst="rect">
            <a:avLst/>
          </a:prstGeom>
          <a:solidFill>
            <a:srgbClr val="FF99FF"/>
          </a:solidFill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COWETA</a:t>
            </a:r>
          </a:p>
        </p:txBody>
      </p:sp>
      <p:sp>
        <p:nvSpPr>
          <p:cNvPr id="2242" name="Rectangle 193"/>
          <p:cNvSpPr>
            <a:spLocks noChangeArrowheads="1"/>
          </p:cNvSpPr>
          <p:nvPr/>
        </p:nvSpPr>
        <p:spPr bwMode="auto">
          <a:xfrm>
            <a:off x="3201988" y="2251075"/>
            <a:ext cx="3556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MADISON</a:t>
            </a:r>
          </a:p>
        </p:txBody>
      </p:sp>
      <p:sp>
        <p:nvSpPr>
          <p:cNvPr id="2243" name="Rectangle 194"/>
          <p:cNvSpPr>
            <a:spLocks noChangeArrowheads="1"/>
          </p:cNvSpPr>
          <p:nvPr/>
        </p:nvSpPr>
        <p:spPr bwMode="auto">
          <a:xfrm>
            <a:off x="1982788" y="2535238"/>
            <a:ext cx="40481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GWINNETT</a:t>
            </a:r>
          </a:p>
        </p:txBody>
      </p:sp>
      <p:sp>
        <p:nvSpPr>
          <p:cNvPr id="2244" name="Rectangle 195"/>
          <p:cNvSpPr>
            <a:spLocks noChangeArrowheads="1"/>
          </p:cNvSpPr>
          <p:nvPr/>
        </p:nvSpPr>
        <p:spPr bwMode="auto">
          <a:xfrm>
            <a:off x="1593850" y="3122613"/>
            <a:ext cx="3603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CLAYTON</a:t>
            </a:r>
          </a:p>
        </p:txBody>
      </p:sp>
      <p:sp>
        <p:nvSpPr>
          <p:cNvPr id="2245" name="Rectangle 196"/>
          <p:cNvSpPr>
            <a:spLocks noChangeArrowheads="1"/>
          </p:cNvSpPr>
          <p:nvPr/>
        </p:nvSpPr>
        <p:spPr bwMode="auto">
          <a:xfrm>
            <a:off x="2930525" y="2490788"/>
            <a:ext cx="30638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CLARKE</a:t>
            </a:r>
          </a:p>
        </p:txBody>
      </p:sp>
      <p:sp>
        <p:nvSpPr>
          <p:cNvPr id="2246" name="Rectangle 197"/>
          <p:cNvSpPr>
            <a:spLocks noChangeArrowheads="1"/>
          </p:cNvSpPr>
          <p:nvPr/>
        </p:nvSpPr>
        <p:spPr bwMode="auto">
          <a:xfrm>
            <a:off x="3578225" y="1784350"/>
            <a:ext cx="2079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HART</a:t>
            </a:r>
          </a:p>
        </p:txBody>
      </p:sp>
      <p:sp>
        <p:nvSpPr>
          <p:cNvPr id="2247" name="Rectangle 198"/>
          <p:cNvSpPr>
            <a:spLocks noChangeArrowheads="1"/>
          </p:cNvSpPr>
          <p:nvPr/>
        </p:nvSpPr>
        <p:spPr bwMode="auto">
          <a:xfrm>
            <a:off x="1427163" y="2970213"/>
            <a:ext cx="3048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FULTON</a:t>
            </a:r>
          </a:p>
        </p:txBody>
      </p:sp>
      <p:sp>
        <p:nvSpPr>
          <p:cNvPr id="2248" name="Rectangle 199"/>
          <p:cNvSpPr>
            <a:spLocks noChangeArrowheads="1"/>
          </p:cNvSpPr>
          <p:nvPr/>
        </p:nvSpPr>
        <p:spPr bwMode="auto">
          <a:xfrm>
            <a:off x="541338" y="3630613"/>
            <a:ext cx="2682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HEARD</a:t>
            </a:r>
            <a:endParaRPr lang="en-US"/>
          </a:p>
        </p:txBody>
      </p:sp>
      <p:sp>
        <p:nvSpPr>
          <p:cNvPr id="2249" name="Rectangle 200"/>
          <p:cNvSpPr>
            <a:spLocks noChangeArrowheads="1"/>
          </p:cNvSpPr>
          <p:nvPr/>
        </p:nvSpPr>
        <p:spPr bwMode="auto">
          <a:xfrm>
            <a:off x="1787525" y="2867025"/>
            <a:ext cx="3016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DEKALB</a:t>
            </a:r>
            <a:endParaRPr lang="en-US"/>
          </a:p>
        </p:txBody>
      </p:sp>
      <p:sp>
        <p:nvSpPr>
          <p:cNvPr id="2250" name="Rectangle 201"/>
          <p:cNvSpPr>
            <a:spLocks noChangeArrowheads="1"/>
          </p:cNvSpPr>
          <p:nvPr/>
        </p:nvSpPr>
        <p:spPr bwMode="auto">
          <a:xfrm>
            <a:off x="1352550" y="3421063"/>
            <a:ext cx="341313" cy="92075"/>
          </a:xfrm>
          <a:prstGeom prst="rect">
            <a:avLst/>
          </a:prstGeom>
          <a:solidFill>
            <a:srgbClr val="FF99FF"/>
          </a:solidFill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FAYETTE</a:t>
            </a:r>
            <a:endParaRPr lang="en-US"/>
          </a:p>
        </p:txBody>
      </p:sp>
      <p:sp>
        <p:nvSpPr>
          <p:cNvPr id="2251" name="Rectangle 202"/>
          <p:cNvSpPr>
            <a:spLocks noChangeArrowheads="1"/>
          </p:cNvSpPr>
          <p:nvPr/>
        </p:nvSpPr>
        <p:spPr bwMode="auto">
          <a:xfrm>
            <a:off x="1893888" y="4079875"/>
            <a:ext cx="2635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LAMAR</a:t>
            </a:r>
            <a:endParaRPr lang="en-US"/>
          </a:p>
        </p:txBody>
      </p:sp>
      <p:sp>
        <p:nvSpPr>
          <p:cNvPr id="2252" name="Rectangle 203"/>
          <p:cNvSpPr>
            <a:spLocks noChangeArrowheads="1"/>
          </p:cNvSpPr>
          <p:nvPr/>
        </p:nvSpPr>
        <p:spPr bwMode="auto">
          <a:xfrm>
            <a:off x="1924050" y="3406775"/>
            <a:ext cx="26828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HENRY</a:t>
            </a:r>
            <a:endParaRPr lang="en-US"/>
          </a:p>
        </p:txBody>
      </p:sp>
      <p:sp>
        <p:nvSpPr>
          <p:cNvPr id="2253" name="Rectangle 204"/>
          <p:cNvSpPr>
            <a:spLocks noChangeArrowheads="1"/>
          </p:cNvSpPr>
          <p:nvPr/>
        </p:nvSpPr>
        <p:spPr bwMode="auto">
          <a:xfrm>
            <a:off x="2279650" y="3260725"/>
            <a:ext cx="3381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NEWTON</a:t>
            </a:r>
            <a:endParaRPr lang="en-US"/>
          </a:p>
        </p:txBody>
      </p:sp>
      <p:sp>
        <p:nvSpPr>
          <p:cNvPr id="2254" name="Rectangle 205"/>
          <p:cNvSpPr>
            <a:spLocks noChangeArrowheads="1"/>
          </p:cNvSpPr>
          <p:nvPr/>
        </p:nvSpPr>
        <p:spPr bwMode="auto">
          <a:xfrm>
            <a:off x="1668463" y="3735388"/>
            <a:ext cx="3857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SPALDING</a:t>
            </a:r>
            <a:endParaRPr lang="en-US"/>
          </a:p>
        </p:txBody>
      </p:sp>
      <p:sp>
        <p:nvSpPr>
          <p:cNvPr id="2255" name="Rectangle 206"/>
          <p:cNvSpPr>
            <a:spLocks noChangeArrowheads="1"/>
          </p:cNvSpPr>
          <p:nvPr/>
        </p:nvSpPr>
        <p:spPr bwMode="auto">
          <a:xfrm>
            <a:off x="527050" y="3151188"/>
            <a:ext cx="36195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CARROLL</a:t>
            </a:r>
            <a:endParaRPr lang="en-US"/>
          </a:p>
        </p:txBody>
      </p:sp>
      <p:sp>
        <p:nvSpPr>
          <p:cNvPr id="2256" name="Rectangle 207"/>
          <p:cNvSpPr>
            <a:spLocks noChangeArrowheads="1"/>
          </p:cNvSpPr>
          <p:nvPr/>
        </p:nvSpPr>
        <p:spPr bwMode="auto">
          <a:xfrm>
            <a:off x="631825" y="4111625"/>
            <a:ext cx="2667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TROUP</a:t>
            </a:r>
            <a:endParaRPr lang="en-US"/>
          </a:p>
        </p:txBody>
      </p:sp>
      <p:sp>
        <p:nvSpPr>
          <p:cNvPr id="2257" name="Rectangle 208"/>
          <p:cNvSpPr>
            <a:spLocks noChangeArrowheads="1"/>
          </p:cNvSpPr>
          <p:nvPr/>
        </p:nvSpPr>
        <p:spPr bwMode="auto">
          <a:xfrm>
            <a:off x="3471863" y="3676650"/>
            <a:ext cx="3825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HANCOCK</a:t>
            </a:r>
            <a:endParaRPr lang="en-US"/>
          </a:p>
        </p:txBody>
      </p:sp>
      <p:sp>
        <p:nvSpPr>
          <p:cNvPr id="2258" name="Rectangle 209"/>
          <p:cNvSpPr>
            <a:spLocks noChangeArrowheads="1"/>
          </p:cNvSpPr>
          <p:nvPr/>
        </p:nvSpPr>
        <p:spPr bwMode="auto">
          <a:xfrm>
            <a:off x="1608138" y="4019550"/>
            <a:ext cx="17303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PIKE</a:t>
            </a:r>
            <a:endParaRPr lang="en-US"/>
          </a:p>
        </p:txBody>
      </p:sp>
      <p:sp>
        <p:nvSpPr>
          <p:cNvPr id="2259" name="Rectangle 210"/>
          <p:cNvSpPr>
            <a:spLocks noChangeArrowheads="1"/>
          </p:cNvSpPr>
          <p:nvPr/>
        </p:nvSpPr>
        <p:spPr bwMode="auto">
          <a:xfrm>
            <a:off x="2781300" y="3165475"/>
            <a:ext cx="3429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MORGAN</a:t>
            </a:r>
            <a:endParaRPr lang="en-US"/>
          </a:p>
        </p:txBody>
      </p:sp>
      <p:sp>
        <p:nvSpPr>
          <p:cNvPr id="2260" name="Rectangle 211"/>
          <p:cNvSpPr>
            <a:spLocks noChangeArrowheads="1"/>
          </p:cNvSpPr>
          <p:nvPr/>
        </p:nvSpPr>
        <p:spPr bwMode="auto">
          <a:xfrm>
            <a:off x="4217988" y="3919538"/>
            <a:ext cx="45243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JEFFERSON</a:t>
            </a:r>
            <a:endParaRPr lang="en-US"/>
          </a:p>
        </p:txBody>
      </p:sp>
      <p:sp>
        <p:nvSpPr>
          <p:cNvPr id="2261" name="Rectangle 212"/>
          <p:cNvSpPr>
            <a:spLocks noChangeArrowheads="1"/>
          </p:cNvSpPr>
          <p:nvPr/>
        </p:nvSpPr>
        <p:spPr bwMode="auto">
          <a:xfrm>
            <a:off x="2495550" y="2460625"/>
            <a:ext cx="3429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BARROW</a:t>
            </a:r>
            <a:endParaRPr lang="en-US"/>
          </a:p>
        </p:txBody>
      </p:sp>
      <p:sp>
        <p:nvSpPr>
          <p:cNvPr id="2262" name="Rectangle 213"/>
          <p:cNvSpPr>
            <a:spLocks noChangeArrowheads="1"/>
          </p:cNvSpPr>
          <p:nvPr/>
        </p:nvSpPr>
        <p:spPr bwMode="auto">
          <a:xfrm>
            <a:off x="2419350" y="2806700"/>
            <a:ext cx="3254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WALTON</a:t>
            </a:r>
            <a:endParaRPr lang="en-US"/>
          </a:p>
        </p:txBody>
      </p:sp>
      <p:sp>
        <p:nvSpPr>
          <p:cNvPr id="2263" name="Rectangle 214"/>
          <p:cNvSpPr>
            <a:spLocks noChangeArrowheads="1"/>
          </p:cNvSpPr>
          <p:nvPr/>
        </p:nvSpPr>
        <p:spPr bwMode="auto">
          <a:xfrm>
            <a:off x="2900363" y="2684463"/>
            <a:ext cx="3302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OCONEE</a:t>
            </a:r>
            <a:endParaRPr lang="en-US"/>
          </a:p>
        </p:txBody>
      </p:sp>
      <p:sp>
        <p:nvSpPr>
          <p:cNvPr id="2264" name="Rectangle 215"/>
          <p:cNvSpPr>
            <a:spLocks noChangeArrowheads="1"/>
          </p:cNvSpPr>
          <p:nvPr/>
        </p:nvSpPr>
        <p:spPr bwMode="auto">
          <a:xfrm>
            <a:off x="3687763" y="2152650"/>
            <a:ext cx="2968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ELBERT</a:t>
            </a:r>
            <a:endParaRPr lang="en-US"/>
          </a:p>
        </p:txBody>
      </p:sp>
      <p:sp>
        <p:nvSpPr>
          <p:cNvPr id="2265" name="Rectangle 216"/>
          <p:cNvSpPr>
            <a:spLocks noChangeArrowheads="1"/>
          </p:cNvSpPr>
          <p:nvPr/>
        </p:nvSpPr>
        <p:spPr bwMode="auto">
          <a:xfrm>
            <a:off x="3246438" y="3074988"/>
            <a:ext cx="3222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GREENE</a:t>
            </a:r>
            <a:endParaRPr lang="en-US"/>
          </a:p>
        </p:txBody>
      </p:sp>
      <p:sp>
        <p:nvSpPr>
          <p:cNvPr id="2266" name="Rectangle 217"/>
          <p:cNvSpPr>
            <a:spLocks noChangeArrowheads="1"/>
          </p:cNvSpPr>
          <p:nvPr/>
        </p:nvSpPr>
        <p:spPr bwMode="auto">
          <a:xfrm>
            <a:off x="3817938" y="2746375"/>
            <a:ext cx="28733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WILKES</a:t>
            </a:r>
            <a:endParaRPr lang="en-US"/>
          </a:p>
        </p:txBody>
      </p:sp>
      <p:sp>
        <p:nvSpPr>
          <p:cNvPr id="2267" name="Rectangle 218"/>
          <p:cNvSpPr>
            <a:spLocks noChangeArrowheads="1"/>
          </p:cNvSpPr>
          <p:nvPr/>
        </p:nvSpPr>
        <p:spPr bwMode="auto">
          <a:xfrm>
            <a:off x="2525713" y="3570288"/>
            <a:ext cx="2968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JASPER</a:t>
            </a:r>
            <a:endParaRPr lang="en-US"/>
          </a:p>
        </p:txBody>
      </p:sp>
      <p:sp>
        <p:nvSpPr>
          <p:cNvPr id="2268" name="Rectangle 219"/>
          <p:cNvSpPr>
            <a:spLocks noChangeArrowheads="1"/>
          </p:cNvSpPr>
          <p:nvPr/>
        </p:nvSpPr>
        <p:spPr bwMode="auto">
          <a:xfrm>
            <a:off x="2178050" y="3719513"/>
            <a:ext cx="2492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BUTTS</a:t>
            </a:r>
            <a:endParaRPr lang="en-US"/>
          </a:p>
        </p:txBody>
      </p:sp>
      <p:sp>
        <p:nvSpPr>
          <p:cNvPr id="2269" name="Rectangle 220"/>
          <p:cNvSpPr>
            <a:spLocks noChangeArrowheads="1"/>
          </p:cNvSpPr>
          <p:nvPr/>
        </p:nvSpPr>
        <p:spPr bwMode="auto">
          <a:xfrm>
            <a:off x="1698625" y="4349750"/>
            <a:ext cx="2714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UPSON</a:t>
            </a:r>
            <a:endParaRPr lang="en-US"/>
          </a:p>
        </p:txBody>
      </p:sp>
      <p:sp>
        <p:nvSpPr>
          <p:cNvPr id="2270" name="Rectangle 221"/>
          <p:cNvSpPr>
            <a:spLocks noChangeArrowheads="1"/>
          </p:cNvSpPr>
          <p:nvPr/>
        </p:nvSpPr>
        <p:spPr bwMode="auto">
          <a:xfrm>
            <a:off x="4313238" y="2806700"/>
            <a:ext cx="3317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LINCOLN</a:t>
            </a:r>
            <a:endParaRPr lang="en-US"/>
          </a:p>
        </p:txBody>
      </p:sp>
      <p:sp>
        <p:nvSpPr>
          <p:cNvPr id="2271" name="Rectangle 222"/>
          <p:cNvSpPr>
            <a:spLocks noChangeArrowheads="1"/>
          </p:cNvSpPr>
          <p:nvPr/>
        </p:nvSpPr>
        <p:spPr bwMode="auto">
          <a:xfrm>
            <a:off x="3938588" y="3421063"/>
            <a:ext cx="3397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WARREN</a:t>
            </a:r>
            <a:endParaRPr lang="en-US"/>
          </a:p>
        </p:txBody>
      </p:sp>
      <p:sp>
        <p:nvSpPr>
          <p:cNvPr id="2272" name="Rectangle 223"/>
          <p:cNvSpPr>
            <a:spLocks noChangeArrowheads="1"/>
          </p:cNvSpPr>
          <p:nvPr/>
        </p:nvSpPr>
        <p:spPr bwMode="auto">
          <a:xfrm>
            <a:off x="2990850" y="3570288"/>
            <a:ext cx="3222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PUTNAM</a:t>
            </a:r>
            <a:endParaRPr lang="en-US"/>
          </a:p>
        </p:txBody>
      </p:sp>
      <p:sp>
        <p:nvSpPr>
          <p:cNvPr id="2273" name="Rectangle 224"/>
          <p:cNvSpPr>
            <a:spLocks noChangeArrowheads="1"/>
          </p:cNvSpPr>
          <p:nvPr/>
        </p:nvSpPr>
        <p:spPr bwMode="auto">
          <a:xfrm>
            <a:off x="4524375" y="3136900"/>
            <a:ext cx="3984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COLUMBIA</a:t>
            </a:r>
            <a:endParaRPr lang="en-US"/>
          </a:p>
        </p:txBody>
      </p:sp>
      <p:sp>
        <p:nvSpPr>
          <p:cNvPr id="2274" name="Rectangle 225"/>
          <p:cNvSpPr>
            <a:spLocks noChangeArrowheads="1"/>
          </p:cNvSpPr>
          <p:nvPr/>
        </p:nvSpPr>
        <p:spPr bwMode="auto">
          <a:xfrm>
            <a:off x="4930775" y="3930650"/>
            <a:ext cx="2635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BURKE</a:t>
            </a:r>
            <a:endParaRPr lang="en-US"/>
          </a:p>
        </p:txBody>
      </p:sp>
      <p:sp>
        <p:nvSpPr>
          <p:cNvPr id="2275" name="Rectangle 226"/>
          <p:cNvSpPr>
            <a:spLocks noChangeArrowheads="1"/>
          </p:cNvSpPr>
          <p:nvPr/>
        </p:nvSpPr>
        <p:spPr bwMode="auto">
          <a:xfrm>
            <a:off x="3683000" y="4140200"/>
            <a:ext cx="5238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WASHINGTON</a:t>
            </a:r>
            <a:endParaRPr lang="en-US"/>
          </a:p>
        </p:txBody>
      </p:sp>
      <p:sp>
        <p:nvSpPr>
          <p:cNvPr id="2276" name="Rectangle 227"/>
          <p:cNvSpPr>
            <a:spLocks noChangeArrowheads="1"/>
          </p:cNvSpPr>
          <p:nvPr/>
        </p:nvSpPr>
        <p:spPr bwMode="auto">
          <a:xfrm>
            <a:off x="3141663" y="3960813"/>
            <a:ext cx="3476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BALDWIN</a:t>
            </a:r>
            <a:endParaRPr lang="en-US"/>
          </a:p>
        </p:txBody>
      </p:sp>
      <p:sp>
        <p:nvSpPr>
          <p:cNvPr id="2277" name="Rectangle 228"/>
          <p:cNvSpPr>
            <a:spLocks noChangeArrowheads="1"/>
          </p:cNvSpPr>
          <p:nvPr/>
        </p:nvSpPr>
        <p:spPr bwMode="auto">
          <a:xfrm>
            <a:off x="2749550" y="4019550"/>
            <a:ext cx="2540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JONES</a:t>
            </a:r>
            <a:endParaRPr lang="en-US"/>
          </a:p>
        </p:txBody>
      </p:sp>
      <p:sp>
        <p:nvSpPr>
          <p:cNvPr id="2278" name="Rectangle 229"/>
          <p:cNvSpPr>
            <a:spLocks noChangeArrowheads="1"/>
          </p:cNvSpPr>
          <p:nvPr/>
        </p:nvSpPr>
        <p:spPr bwMode="auto">
          <a:xfrm>
            <a:off x="2224088" y="4079875"/>
            <a:ext cx="3429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MONROE</a:t>
            </a:r>
            <a:endParaRPr lang="en-US"/>
          </a:p>
        </p:txBody>
      </p:sp>
      <p:sp>
        <p:nvSpPr>
          <p:cNvPr id="2279" name="Rectangle 230"/>
          <p:cNvSpPr>
            <a:spLocks noChangeArrowheads="1"/>
          </p:cNvSpPr>
          <p:nvPr/>
        </p:nvSpPr>
        <p:spPr bwMode="auto">
          <a:xfrm>
            <a:off x="3216275" y="4410075"/>
            <a:ext cx="427038" cy="92075"/>
          </a:xfrm>
          <a:prstGeom prst="rect">
            <a:avLst/>
          </a:prstGeom>
          <a:solidFill>
            <a:srgbClr val="FFFF00"/>
          </a:solidFill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WILKINSON</a:t>
            </a:r>
            <a:endParaRPr lang="en-US"/>
          </a:p>
        </p:txBody>
      </p:sp>
      <p:sp>
        <p:nvSpPr>
          <p:cNvPr id="2280" name="Rectangle 231"/>
          <p:cNvSpPr>
            <a:spLocks noChangeArrowheads="1"/>
          </p:cNvSpPr>
          <p:nvPr/>
        </p:nvSpPr>
        <p:spPr bwMode="auto">
          <a:xfrm>
            <a:off x="2571750" y="4441825"/>
            <a:ext cx="1730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BIBB</a:t>
            </a:r>
            <a:endParaRPr lang="en-US"/>
          </a:p>
        </p:txBody>
      </p:sp>
      <p:sp>
        <p:nvSpPr>
          <p:cNvPr id="2281" name="Rectangle 232"/>
          <p:cNvSpPr>
            <a:spLocks noChangeArrowheads="1"/>
          </p:cNvSpPr>
          <p:nvPr/>
        </p:nvSpPr>
        <p:spPr bwMode="auto">
          <a:xfrm>
            <a:off x="2089150" y="4619625"/>
            <a:ext cx="4492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CRAWFORD</a:t>
            </a:r>
            <a:endParaRPr lang="en-US"/>
          </a:p>
        </p:txBody>
      </p:sp>
      <p:sp>
        <p:nvSpPr>
          <p:cNvPr id="2282" name="Rectangle 233"/>
          <p:cNvSpPr>
            <a:spLocks noChangeArrowheads="1"/>
          </p:cNvSpPr>
          <p:nvPr/>
        </p:nvSpPr>
        <p:spPr bwMode="auto">
          <a:xfrm>
            <a:off x="2900363" y="4619625"/>
            <a:ext cx="3063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TWIGGS</a:t>
            </a:r>
            <a:endParaRPr lang="en-US"/>
          </a:p>
        </p:txBody>
      </p:sp>
      <p:sp>
        <p:nvSpPr>
          <p:cNvPr id="2283" name="Rectangle 234"/>
          <p:cNvSpPr>
            <a:spLocks noChangeArrowheads="1"/>
          </p:cNvSpPr>
          <p:nvPr/>
        </p:nvSpPr>
        <p:spPr bwMode="auto">
          <a:xfrm>
            <a:off x="3006725" y="5070475"/>
            <a:ext cx="39528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BLECKLEY</a:t>
            </a:r>
            <a:endParaRPr lang="en-US"/>
          </a:p>
        </p:txBody>
      </p:sp>
      <p:sp>
        <p:nvSpPr>
          <p:cNvPr id="2284" name="Rectangle 235"/>
          <p:cNvSpPr>
            <a:spLocks noChangeArrowheads="1"/>
          </p:cNvSpPr>
          <p:nvPr/>
        </p:nvSpPr>
        <p:spPr bwMode="auto">
          <a:xfrm>
            <a:off x="4524375" y="4694238"/>
            <a:ext cx="36988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EMANUEL</a:t>
            </a:r>
            <a:endParaRPr lang="en-US"/>
          </a:p>
        </p:txBody>
      </p:sp>
      <p:sp>
        <p:nvSpPr>
          <p:cNvPr id="2285" name="Rectangle 236"/>
          <p:cNvSpPr>
            <a:spLocks noChangeArrowheads="1"/>
          </p:cNvSpPr>
          <p:nvPr/>
        </p:nvSpPr>
        <p:spPr bwMode="auto">
          <a:xfrm>
            <a:off x="4013200" y="4575175"/>
            <a:ext cx="3730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JOHNSON</a:t>
            </a:r>
            <a:endParaRPr lang="en-US"/>
          </a:p>
        </p:txBody>
      </p:sp>
      <p:sp>
        <p:nvSpPr>
          <p:cNvPr id="2286" name="Rectangle 237"/>
          <p:cNvSpPr>
            <a:spLocks noChangeArrowheads="1"/>
          </p:cNvSpPr>
          <p:nvPr/>
        </p:nvSpPr>
        <p:spPr bwMode="auto">
          <a:xfrm>
            <a:off x="4989513" y="4379913"/>
            <a:ext cx="3222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JENKINS</a:t>
            </a:r>
            <a:endParaRPr lang="en-US"/>
          </a:p>
        </p:txBody>
      </p:sp>
      <p:sp>
        <p:nvSpPr>
          <p:cNvPr id="2287" name="Rectangle 238"/>
          <p:cNvSpPr>
            <a:spLocks noChangeArrowheads="1"/>
          </p:cNvSpPr>
          <p:nvPr/>
        </p:nvSpPr>
        <p:spPr bwMode="auto">
          <a:xfrm>
            <a:off x="5502275" y="4484688"/>
            <a:ext cx="36988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SCREVEN</a:t>
            </a:r>
            <a:endParaRPr lang="en-US"/>
          </a:p>
        </p:txBody>
      </p:sp>
      <p:sp>
        <p:nvSpPr>
          <p:cNvPr id="2288" name="Rectangle 239"/>
          <p:cNvSpPr>
            <a:spLocks noChangeArrowheads="1"/>
          </p:cNvSpPr>
          <p:nvPr/>
        </p:nvSpPr>
        <p:spPr bwMode="auto">
          <a:xfrm>
            <a:off x="5319713" y="5024438"/>
            <a:ext cx="36195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BULLOCH</a:t>
            </a:r>
            <a:endParaRPr lang="en-US"/>
          </a:p>
        </p:txBody>
      </p:sp>
      <p:sp>
        <p:nvSpPr>
          <p:cNvPr id="2289" name="Rectangle 240"/>
          <p:cNvSpPr>
            <a:spLocks noChangeArrowheads="1"/>
          </p:cNvSpPr>
          <p:nvPr/>
        </p:nvSpPr>
        <p:spPr bwMode="auto">
          <a:xfrm>
            <a:off x="3336925" y="5519738"/>
            <a:ext cx="2794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DODGE</a:t>
            </a:r>
            <a:endParaRPr lang="en-US"/>
          </a:p>
        </p:txBody>
      </p:sp>
      <p:sp>
        <p:nvSpPr>
          <p:cNvPr id="2290" name="Rectangle 241"/>
          <p:cNvSpPr>
            <a:spLocks noChangeArrowheads="1"/>
          </p:cNvSpPr>
          <p:nvPr/>
        </p:nvSpPr>
        <p:spPr bwMode="auto">
          <a:xfrm>
            <a:off x="2509838" y="5130800"/>
            <a:ext cx="3810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HOUSTON</a:t>
            </a:r>
            <a:endParaRPr lang="en-US"/>
          </a:p>
        </p:txBody>
      </p:sp>
      <p:sp>
        <p:nvSpPr>
          <p:cNvPr id="2291" name="Rectangle 242"/>
          <p:cNvSpPr>
            <a:spLocks noChangeArrowheads="1"/>
          </p:cNvSpPr>
          <p:nvPr/>
        </p:nvSpPr>
        <p:spPr bwMode="auto">
          <a:xfrm>
            <a:off x="2389188" y="4889500"/>
            <a:ext cx="2635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PEACH</a:t>
            </a:r>
            <a:endParaRPr lang="en-US"/>
          </a:p>
        </p:txBody>
      </p:sp>
      <p:sp>
        <p:nvSpPr>
          <p:cNvPr id="2292" name="Rectangle 243"/>
          <p:cNvSpPr>
            <a:spLocks noChangeArrowheads="1"/>
          </p:cNvSpPr>
          <p:nvPr/>
        </p:nvSpPr>
        <p:spPr bwMode="auto">
          <a:xfrm>
            <a:off x="1352550" y="4649788"/>
            <a:ext cx="2952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TALBOT</a:t>
            </a:r>
            <a:endParaRPr lang="en-US"/>
          </a:p>
        </p:txBody>
      </p:sp>
      <p:sp>
        <p:nvSpPr>
          <p:cNvPr id="2293" name="Rectangle 244"/>
          <p:cNvSpPr>
            <a:spLocks noChangeArrowheads="1"/>
          </p:cNvSpPr>
          <p:nvPr/>
        </p:nvSpPr>
        <p:spPr bwMode="auto">
          <a:xfrm>
            <a:off x="796925" y="4605338"/>
            <a:ext cx="2889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HARRIS</a:t>
            </a:r>
            <a:endParaRPr lang="en-US"/>
          </a:p>
        </p:txBody>
      </p:sp>
      <p:sp>
        <p:nvSpPr>
          <p:cNvPr id="2294" name="Rectangle 245"/>
          <p:cNvSpPr>
            <a:spLocks noChangeArrowheads="1"/>
          </p:cNvSpPr>
          <p:nvPr/>
        </p:nvSpPr>
        <p:spPr bwMode="auto">
          <a:xfrm>
            <a:off x="827088" y="4937125"/>
            <a:ext cx="4445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MUSCOGEE</a:t>
            </a:r>
            <a:endParaRPr lang="en-US"/>
          </a:p>
        </p:txBody>
      </p:sp>
      <p:sp>
        <p:nvSpPr>
          <p:cNvPr id="2295" name="Rectangle 246"/>
          <p:cNvSpPr>
            <a:spLocks noChangeArrowheads="1"/>
          </p:cNvSpPr>
          <p:nvPr/>
        </p:nvSpPr>
        <p:spPr bwMode="auto">
          <a:xfrm>
            <a:off x="931863" y="5270500"/>
            <a:ext cx="6905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CHATTAHOOCHEE</a:t>
            </a:r>
            <a:endParaRPr lang="en-US"/>
          </a:p>
        </p:txBody>
      </p:sp>
      <p:sp>
        <p:nvSpPr>
          <p:cNvPr id="2296" name="Rectangle 247"/>
          <p:cNvSpPr>
            <a:spLocks noChangeArrowheads="1"/>
          </p:cNvSpPr>
          <p:nvPr/>
        </p:nvSpPr>
        <p:spPr bwMode="auto">
          <a:xfrm>
            <a:off x="1366838" y="5130800"/>
            <a:ext cx="3048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MARION</a:t>
            </a:r>
            <a:endParaRPr lang="en-US"/>
          </a:p>
        </p:txBody>
      </p:sp>
      <p:sp>
        <p:nvSpPr>
          <p:cNvPr id="2297" name="Rectangle 248"/>
          <p:cNvSpPr>
            <a:spLocks noChangeArrowheads="1"/>
          </p:cNvSpPr>
          <p:nvPr/>
        </p:nvSpPr>
        <p:spPr bwMode="auto">
          <a:xfrm>
            <a:off x="901700" y="5761038"/>
            <a:ext cx="3714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STEWART</a:t>
            </a:r>
            <a:endParaRPr lang="en-US"/>
          </a:p>
        </p:txBody>
      </p:sp>
      <p:sp>
        <p:nvSpPr>
          <p:cNvPr id="2298" name="Rectangle 249"/>
          <p:cNvSpPr>
            <a:spLocks noChangeArrowheads="1"/>
          </p:cNvSpPr>
          <p:nvPr/>
        </p:nvSpPr>
        <p:spPr bwMode="auto">
          <a:xfrm>
            <a:off x="1819275" y="5805488"/>
            <a:ext cx="3222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SUMTER</a:t>
            </a:r>
            <a:endParaRPr lang="en-US"/>
          </a:p>
        </p:txBody>
      </p:sp>
      <p:sp>
        <p:nvSpPr>
          <p:cNvPr id="2299" name="Rectangle 250"/>
          <p:cNvSpPr>
            <a:spLocks noChangeArrowheads="1"/>
          </p:cNvSpPr>
          <p:nvPr/>
        </p:nvSpPr>
        <p:spPr bwMode="auto">
          <a:xfrm>
            <a:off x="1668463" y="5476875"/>
            <a:ext cx="3063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SCHLEY</a:t>
            </a:r>
            <a:endParaRPr lang="en-US"/>
          </a:p>
        </p:txBody>
      </p:sp>
      <p:sp>
        <p:nvSpPr>
          <p:cNvPr id="2300" name="Rectangle 251"/>
          <p:cNvSpPr>
            <a:spLocks noChangeArrowheads="1"/>
          </p:cNvSpPr>
          <p:nvPr/>
        </p:nvSpPr>
        <p:spPr bwMode="auto">
          <a:xfrm>
            <a:off x="2405063" y="5581650"/>
            <a:ext cx="2667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DOOLY</a:t>
            </a:r>
            <a:endParaRPr lang="en-US"/>
          </a:p>
        </p:txBody>
      </p:sp>
      <p:sp>
        <p:nvSpPr>
          <p:cNvPr id="2301" name="Rectangle 252"/>
          <p:cNvSpPr>
            <a:spLocks noChangeArrowheads="1"/>
          </p:cNvSpPr>
          <p:nvPr/>
        </p:nvSpPr>
        <p:spPr bwMode="auto">
          <a:xfrm>
            <a:off x="2825750" y="5476875"/>
            <a:ext cx="3222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PULASKI</a:t>
            </a:r>
            <a:endParaRPr lang="en-US"/>
          </a:p>
        </p:txBody>
      </p:sp>
      <p:sp>
        <p:nvSpPr>
          <p:cNvPr id="2302" name="Rectangle 253"/>
          <p:cNvSpPr>
            <a:spLocks noChangeArrowheads="1"/>
          </p:cNvSpPr>
          <p:nvPr/>
        </p:nvSpPr>
        <p:spPr bwMode="auto">
          <a:xfrm>
            <a:off x="2886075" y="5880100"/>
            <a:ext cx="3000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WILCOX</a:t>
            </a:r>
            <a:endParaRPr lang="en-US"/>
          </a:p>
        </p:txBody>
      </p:sp>
      <p:sp>
        <p:nvSpPr>
          <p:cNvPr id="2303" name="Rectangle 254"/>
          <p:cNvSpPr>
            <a:spLocks noChangeArrowheads="1"/>
          </p:cNvSpPr>
          <p:nvPr/>
        </p:nvSpPr>
        <p:spPr bwMode="auto">
          <a:xfrm>
            <a:off x="3622675" y="5938838"/>
            <a:ext cx="3127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TELFAIR</a:t>
            </a:r>
            <a:endParaRPr lang="en-US"/>
          </a:p>
        </p:txBody>
      </p:sp>
      <p:sp>
        <p:nvSpPr>
          <p:cNvPr id="2304" name="Rectangle 255"/>
          <p:cNvSpPr>
            <a:spLocks noChangeArrowheads="1"/>
          </p:cNvSpPr>
          <p:nvPr/>
        </p:nvSpPr>
        <p:spPr bwMode="auto">
          <a:xfrm>
            <a:off x="3862388" y="5611813"/>
            <a:ext cx="3778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WHEELER</a:t>
            </a:r>
            <a:endParaRPr lang="en-US"/>
          </a:p>
        </p:txBody>
      </p:sp>
      <p:sp>
        <p:nvSpPr>
          <p:cNvPr id="2305" name="Rectangle 256"/>
          <p:cNvSpPr>
            <a:spLocks noChangeArrowheads="1"/>
          </p:cNvSpPr>
          <p:nvPr/>
        </p:nvSpPr>
        <p:spPr bwMode="auto">
          <a:xfrm>
            <a:off x="3230563" y="6208713"/>
            <a:ext cx="3397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BEN HILL</a:t>
            </a:r>
            <a:endParaRPr lang="en-US"/>
          </a:p>
        </p:txBody>
      </p:sp>
      <p:sp>
        <p:nvSpPr>
          <p:cNvPr id="2306" name="Rectangle 257"/>
          <p:cNvSpPr>
            <a:spLocks noChangeArrowheads="1"/>
          </p:cNvSpPr>
          <p:nvPr/>
        </p:nvSpPr>
        <p:spPr bwMode="auto">
          <a:xfrm>
            <a:off x="1982788" y="6151563"/>
            <a:ext cx="1444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LEE</a:t>
            </a:r>
            <a:endParaRPr lang="en-US"/>
          </a:p>
        </p:txBody>
      </p:sp>
      <p:sp>
        <p:nvSpPr>
          <p:cNvPr id="2307" name="Rectangle 258"/>
          <p:cNvSpPr>
            <a:spLocks noChangeArrowheads="1"/>
          </p:cNvSpPr>
          <p:nvPr/>
        </p:nvSpPr>
        <p:spPr bwMode="auto">
          <a:xfrm>
            <a:off x="1474788" y="6194425"/>
            <a:ext cx="3444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TERRELL</a:t>
            </a:r>
            <a:endParaRPr lang="en-US"/>
          </a:p>
        </p:txBody>
      </p:sp>
      <p:sp>
        <p:nvSpPr>
          <p:cNvPr id="2308" name="Rectangle 259"/>
          <p:cNvSpPr>
            <a:spLocks noChangeArrowheads="1"/>
          </p:cNvSpPr>
          <p:nvPr/>
        </p:nvSpPr>
        <p:spPr bwMode="auto">
          <a:xfrm>
            <a:off x="976313" y="6329363"/>
            <a:ext cx="42545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RANDOLPH</a:t>
            </a:r>
            <a:endParaRPr lang="en-US"/>
          </a:p>
        </p:txBody>
      </p:sp>
      <p:sp>
        <p:nvSpPr>
          <p:cNvPr id="2309" name="Rectangle 260"/>
          <p:cNvSpPr>
            <a:spLocks noChangeArrowheads="1"/>
          </p:cNvSpPr>
          <p:nvPr/>
        </p:nvSpPr>
        <p:spPr bwMode="auto">
          <a:xfrm>
            <a:off x="692150" y="6119813"/>
            <a:ext cx="3508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QUITMAN</a:t>
            </a:r>
            <a:endParaRPr lang="en-US"/>
          </a:p>
        </p:txBody>
      </p:sp>
      <p:sp>
        <p:nvSpPr>
          <p:cNvPr id="2310" name="Rectangle 261"/>
          <p:cNvSpPr>
            <a:spLocks noChangeArrowheads="1"/>
          </p:cNvSpPr>
          <p:nvPr/>
        </p:nvSpPr>
        <p:spPr bwMode="auto">
          <a:xfrm>
            <a:off x="2373313" y="6673850"/>
            <a:ext cx="28733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WORTH</a:t>
            </a:r>
            <a:endParaRPr lang="en-US"/>
          </a:p>
        </p:txBody>
      </p:sp>
      <p:sp>
        <p:nvSpPr>
          <p:cNvPr id="2311" name="Rectangle 262"/>
          <p:cNvSpPr>
            <a:spLocks noChangeArrowheads="1"/>
          </p:cNvSpPr>
          <p:nvPr/>
        </p:nvSpPr>
        <p:spPr bwMode="auto">
          <a:xfrm>
            <a:off x="1728788" y="6673850"/>
            <a:ext cx="4873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DOUGHERTY</a:t>
            </a:r>
            <a:endParaRPr lang="en-US"/>
          </a:p>
        </p:txBody>
      </p:sp>
      <p:sp>
        <p:nvSpPr>
          <p:cNvPr id="2312" name="Rectangle 263"/>
          <p:cNvSpPr>
            <a:spLocks noChangeArrowheads="1"/>
          </p:cNvSpPr>
          <p:nvPr/>
        </p:nvSpPr>
        <p:spPr bwMode="auto">
          <a:xfrm>
            <a:off x="1171575" y="6673850"/>
            <a:ext cx="37465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CALHOUN</a:t>
            </a:r>
            <a:endParaRPr lang="en-US" dirty="0"/>
          </a:p>
        </p:txBody>
      </p:sp>
      <p:sp>
        <p:nvSpPr>
          <p:cNvPr id="2313" name="Rectangle 264"/>
          <p:cNvSpPr>
            <a:spLocks noChangeArrowheads="1"/>
          </p:cNvSpPr>
          <p:nvPr/>
        </p:nvSpPr>
        <p:spPr bwMode="auto">
          <a:xfrm>
            <a:off x="811213" y="6600825"/>
            <a:ext cx="2000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CLAY</a:t>
            </a:r>
            <a:endParaRPr lang="en-US"/>
          </a:p>
        </p:txBody>
      </p:sp>
      <p:sp>
        <p:nvSpPr>
          <p:cNvPr id="2314" name="Rectangle 265"/>
          <p:cNvSpPr>
            <a:spLocks noChangeArrowheads="1"/>
          </p:cNvSpPr>
          <p:nvPr/>
        </p:nvSpPr>
        <p:spPr bwMode="auto">
          <a:xfrm>
            <a:off x="2451100" y="5956300"/>
            <a:ext cx="2333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CRISP</a:t>
            </a:r>
            <a:endParaRPr lang="en-US"/>
          </a:p>
        </p:txBody>
      </p:sp>
      <p:sp>
        <p:nvSpPr>
          <p:cNvPr id="2315" name="Rectangle 266"/>
          <p:cNvSpPr>
            <a:spLocks noChangeArrowheads="1"/>
          </p:cNvSpPr>
          <p:nvPr/>
        </p:nvSpPr>
        <p:spPr bwMode="auto">
          <a:xfrm>
            <a:off x="2660650" y="6315075"/>
            <a:ext cx="31908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TURNER</a:t>
            </a:r>
            <a:endParaRPr lang="en-US"/>
          </a:p>
        </p:txBody>
      </p:sp>
      <p:sp>
        <p:nvSpPr>
          <p:cNvPr id="2316" name="Rectangle 267"/>
          <p:cNvSpPr>
            <a:spLocks noChangeArrowheads="1"/>
          </p:cNvSpPr>
          <p:nvPr/>
        </p:nvSpPr>
        <p:spPr bwMode="auto">
          <a:xfrm>
            <a:off x="2855913" y="6735763"/>
            <a:ext cx="15875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TIFT</a:t>
            </a:r>
            <a:endParaRPr lang="en-US"/>
          </a:p>
        </p:txBody>
      </p:sp>
      <p:sp>
        <p:nvSpPr>
          <p:cNvPr id="2317" name="Rectangle 268"/>
          <p:cNvSpPr>
            <a:spLocks noChangeArrowheads="1"/>
          </p:cNvSpPr>
          <p:nvPr/>
        </p:nvSpPr>
        <p:spPr bwMode="auto">
          <a:xfrm>
            <a:off x="3787775" y="6584950"/>
            <a:ext cx="307975" cy="92075"/>
          </a:xfrm>
          <a:prstGeom prst="rect">
            <a:avLst/>
          </a:prstGeom>
          <a:solidFill>
            <a:schemeClr val="accent1"/>
          </a:solidFill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COFFEE</a:t>
            </a:r>
            <a:endParaRPr lang="en-US"/>
          </a:p>
        </p:txBody>
      </p:sp>
      <p:sp>
        <p:nvSpPr>
          <p:cNvPr id="2318" name="Rectangle 269"/>
          <p:cNvSpPr>
            <a:spLocks noChangeArrowheads="1"/>
          </p:cNvSpPr>
          <p:nvPr/>
        </p:nvSpPr>
        <p:spPr bwMode="auto">
          <a:xfrm>
            <a:off x="3973513" y="6161088"/>
            <a:ext cx="43021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JEFF DAVIS</a:t>
            </a:r>
            <a:endParaRPr lang="en-US"/>
          </a:p>
        </p:txBody>
      </p:sp>
      <p:sp>
        <p:nvSpPr>
          <p:cNvPr id="2319" name="Rectangle 270"/>
          <p:cNvSpPr>
            <a:spLocks noChangeArrowheads="1"/>
          </p:cNvSpPr>
          <p:nvPr/>
        </p:nvSpPr>
        <p:spPr bwMode="auto">
          <a:xfrm>
            <a:off x="4162425" y="5130800"/>
            <a:ext cx="4032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TREUTLEN</a:t>
            </a:r>
            <a:endParaRPr lang="en-US"/>
          </a:p>
        </p:txBody>
      </p:sp>
      <p:sp>
        <p:nvSpPr>
          <p:cNvPr id="2320" name="Rectangle 271"/>
          <p:cNvSpPr>
            <a:spLocks noChangeArrowheads="1"/>
          </p:cNvSpPr>
          <p:nvPr/>
        </p:nvSpPr>
        <p:spPr bwMode="auto">
          <a:xfrm>
            <a:off x="4479925" y="5761038"/>
            <a:ext cx="32861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TOOMBS</a:t>
            </a:r>
            <a:endParaRPr lang="en-US"/>
          </a:p>
        </p:txBody>
      </p:sp>
      <p:sp>
        <p:nvSpPr>
          <p:cNvPr id="2321" name="Rectangle 272"/>
          <p:cNvSpPr>
            <a:spLocks noChangeArrowheads="1"/>
          </p:cNvSpPr>
          <p:nvPr/>
        </p:nvSpPr>
        <p:spPr bwMode="auto">
          <a:xfrm>
            <a:off x="4524375" y="6227763"/>
            <a:ext cx="3302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APPLING</a:t>
            </a:r>
            <a:endParaRPr lang="en-US"/>
          </a:p>
        </p:txBody>
      </p:sp>
      <p:sp>
        <p:nvSpPr>
          <p:cNvPr id="2322" name="Rectangle 273"/>
          <p:cNvSpPr>
            <a:spLocks noChangeArrowheads="1"/>
          </p:cNvSpPr>
          <p:nvPr/>
        </p:nvSpPr>
        <p:spPr bwMode="auto">
          <a:xfrm>
            <a:off x="4884738" y="5761038"/>
            <a:ext cx="3810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TATTNALL</a:t>
            </a:r>
            <a:endParaRPr lang="en-US"/>
          </a:p>
        </p:txBody>
      </p:sp>
      <p:sp>
        <p:nvSpPr>
          <p:cNvPr id="2323" name="Rectangle 274"/>
          <p:cNvSpPr>
            <a:spLocks noChangeArrowheads="1"/>
          </p:cNvSpPr>
          <p:nvPr/>
        </p:nvSpPr>
        <p:spPr bwMode="auto">
          <a:xfrm>
            <a:off x="5154613" y="6524625"/>
            <a:ext cx="2794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WAYNE</a:t>
            </a:r>
            <a:endParaRPr lang="en-US"/>
          </a:p>
        </p:txBody>
      </p:sp>
      <p:sp>
        <p:nvSpPr>
          <p:cNvPr id="2324" name="Rectangle 275"/>
          <p:cNvSpPr>
            <a:spLocks noChangeArrowheads="1"/>
          </p:cNvSpPr>
          <p:nvPr/>
        </p:nvSpPr>
        <p:spPr bwMode="auto">
          <a:xfrm>
            <a:off x="4373563" y="6570663"/>
            <a:ext cx="2714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BACON</a:t>
            </a:r>
            <a:endParaRPr lang="en-US"/>
          </a:p>
        </p:txBody>
      </p:sp>
      <p:sp>
        <p:nvSpPr>
          <p:cNvPr id="2325" name="Rectangle 276"/>
          <p:cNvSpPr>
            <a:spLocks noChangeArrowheads="1"/>
          </p:cNvSpPr>
          <p:nvPr/>
        </p:nvSpPr>
        <p:spPr bwMode="auto">
          <a:xfrm>
            <a:off x="2405063" y="7215188"/>
            <a:ext cx="3841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COLQUITT</a:t>
            </a:r>
            <a:endParaRPr lang="en-US"/>
          </a:p>
        </p:txBody>
      </p:sp>
      <p:sp>
        <p:nvSpPr>
          <p:cNvPr id="2326" name="Rectangle 277"/>
          <p:cNvSpPr>
            <a:spLocks noChangeArrowheads="1"/>
          </p:cNvSpPr>
          <p:nvPr/>
        </p:nvSpPr>
        <p:spPr bwMode="auto">
          <a:xfrm>
            <a:off x="1803400" y="7215188"/>
            <a:ext cx="3778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MITCHELL</a:t>
            </a:r>
            <a:endParaRPr lang="en-US"/>
          </a:p>
        </p:txBody>
      </p:sp>
      <p:sp>
        <p:nvSpPr>
          <p:cNvPr id="2327" name="Rectangle 278"/>
          <p:cNvSpPr>
            <a:spLocks noChangeArrowheads="1"/>
          </p:cNvSpPr>
          <p:nvPr/>
        </p:nvSpPr>
        <p:spPr bwMode="auto">
          <a:xfrm>
            <a:off x="873125" y="6959600"/>
            <a:ext cx="250825" cy="92075"/>
          </a:xfrm>
          <a:prstGeom prst="rect">
            <a:avLst/>
          </a:prstGeom>
          <a:solidFill>
            <a:schemeClr val="accent1"/>
          </a:solidFill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EARLY</a:t>
            </a:r>
            <a:endParaRPr lang="en-US" dirty="0"/>
          </a:p>
        </p:txBody>
      </p:sp>
      <p:sp>
        <p:nvSpPr>
          <p:cNvPr id="2328" name="Rectangle 279"/>
          <p:cNvSpPr>
            <a:spLocks noChangeArrowheads="1"/>
          </p:cNvSpPr>
          <p:nvPr/>
        </p:nvSpPr>
        <p:spPr bwMode="auto">
          <a:xfrm>
            <a:off x="1443038" y="6991350"/>
            <a:ext cx="2587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BAKER</a:t>
            </a:r>
            <a:endParaRPr lang="en-US"/>
          </a:p>
        </p:txBody>
      </p:sp>
      <p:sp>
        <p:nvSpPr>
          <p:cNvPr id="2329" name="Rectangle 280"/>
          <p:cNvSpPr>
            <a:spLocks noChangeArrowheads="1"/>
          </p:cNvSpPr>
          <p:nvPr/>
        </p:nvSpPr>
        <p:spPr bwMode="auto">
          <a:xfrm>
            <a:off x="882650" y="7575550"/>
            <a:ext cx="3937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SEMINOLE</a:t>
            </a:r>
            <a:endParaRPr lang="en-US"/>
          </a:p>
        </p:txBody>
      </p:sp>
      <p:sp>
        <p:nvSpPr>
          <p:cNvPr id="2330" name="Rectangle 281"/>
          <p:cNvSpPr>
            <a:spLocks noChangeArrowheads="1"/>
          </p:cNvSpPr>
          <p:nvPr/>
        </p:nvSpPr>
        <p:spPr bwMode="auto">
          <a:xfrm>
            <a:off x="1322388" y="7740650"/>
            <a:ext cx="3698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DECATUR</a:t>
            </a:r>
            <a:endParaRPr lang="en-US"/>
          </a:p>
        </p:txBody>
      </p:sp>
      <p:sp>
        <p:nvSpPr>
          <p:cNvPr id="2331" name="Rectangle 282"/>
          <p:cNvSpPr>
            <a:spLocks noChangeArrowheads="1"/>
          </p:cNvSpPr>
          <p:nvPr/>
        </p:nvSpPr>
        <p:spPr bwMode="auto">
          <a:xfrm>
            <a:off x="1849438" y="7740650"/>
            <a:ext cx="2714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GRADY</a:t>
            </a:r>
            <a:endParaRPr lang="en-US"/>
          </a:p>
        </p:txBody>
      </p:sp>
      <p:sp>
        <p:nvSpPr>
          <p:cNvPr id="2332" name="Rectangle 283"/>
          <p:cNvSpPr>
            <a:spLocks noChangeArrowheads="1"/>
          </p:cNvSpPr>
          <p:nvPr/>
        </p:nvSpPr>
        <p:spPr bwMode="auto">
          <a:xfrm>
            <a:off x="2284413" y="7740650"/>
            <a:ext cx="32543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THOMAS</a:t>
            </a:r>
            <a:endParaRPr lang="en-US"/>
          </a:p>
        </p:txBody>
      </p:sp>
      <p:sp>
        <p:nvSpPr>
          <p:cNvPr id="2333" name="Rectangle 284"/>
          <p:cNvSpPr>
            <a:spLocks noChangeArrowheads="1"/>
          </p:cNvSpPr>
          <p:nvPr/>
        </p:nvSpPr>
        <p:spPr bwMode="auto">
          <a:xfrm>
            <a:off x="2781300" y="7754938"/>
            <a:ext cx="3254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BROOKS</a:t>
            </a:r>
            <a:endParaRPr lang="en-US"/>
          </a:p>
        </p:txBody>
      </p:sp>
      <p:sp>
        <p:nvSpPr>
          <p:cNvPr id="2334" name="Rectangle 285"/>
          <p:cNvSpPr>
            <a:spLocks noChangeArrowheads="1"/>
          </p:cNvSpPr>
          <p:nvPr/>
        </p:nvSpPr>
        <p:spPr bwMode="auto">
          <a:xfrm>
            <a:off x="3006725" y="7304088"/>
            <a:ext cx="22383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COOK</a:t>
            </a:r>
            <a:endParaRPr lang="en-US"/>
          </a:p>
        </p:txBody>
      </p:sp>
      <p:sp>
        <p:nvSpPr>
          <p:cNvPr id="2335" name="Rectangle 286"/>
          <p:cNvSpPr>
            <a:spLocks noChangeArrowheads="1"/>
          </p:cNvSpPr>
          <p:nvPr/>
        </p:nvSpPr>
        <p:spPr bwMode="auto">
          <a:xfrm>
            <a:off x="3275013" y="7754938"/>
            <a:ext cx="3857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LOWNDES</a:t>
            </a:r>
            <a:endParaRPr lang="en-US"/>
          </a:p>
        </p:txBody>
      </p:sp>
      <p:sp>
        <p:nvSpPr>
          <p:cNvPr id="2336" name="Rectangle 287"/>
          <p:cNvSpPr>
            <a:spLocks noChangeArrowheads="1"/>
          </p:cNvSpPr>
          <p:nvPr/>
        </p:nvSpPr>
        <p:spPr bwMode="auto">
          <a:xfrm>
            <a:off x="3729038" y="7993063"/>
            <a:ext cx="314325" cy="92075"/>
          </a:xfrm>
          <a:prstGeom prst="rect">
            <a:avLst/>
          </a:prstGeom>
          <a:solidFill>
            <a:schemeClr val="accent1"/>
          </a:solidFill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ECHOLS</a:t>
            </a:r>
            <a:endParaRPr lang="en-US"/>
          </a:p>
        </p:txBody>
      </p:sp>
      <p:sp>
        <p:nvSpPr>
          <p:cNvPr id="2337" name="Rectangle 288"/>
          <p:cNvSpPr>
            <a:spLocks noChangeArrowheads="1"/>
          </p:cNvSpPr>
          <p:nvPr/>
        </p:nvSpPr>
        <p:spPr bwMode="auto">
          <a:xfrm>
            <a:off x="3543300" y="7469188"/>
            <a:ext cx="2762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LANIER</a:t>
            </a:r>
            <a:endParaRPr lang="en-US"/>
          </a:p>
        </p:txBody>
      </p:sp>
      <p:sp>
        <p:nvSpPr>
          <p:cNvPr id="2338" name="Rectangle 289"/>
          <p:cNvSpPr>
            <a:spLocks noChangeArrowheads="1"/>
          </p:cNvSpPr>
          <p:nvPr/>
        </p:nvSpPr>
        <p:spPr bwMode="auto">
          <a:xfrm>
            <a:off x="3713163" y="6991350"/>
            <a:ext cx="38893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ATKINSON</a:t>
            </a:r>
            <a:endParaRPr lang="en-US"/>
          </a:p>
        </p:txBody>
      </p:sp>
      <p:sp>
        <p:nvSpPr>
          <p:cNvPr id="2339" name="Rectangle 290"/>
          <p:cNvSpPr>
            <a:spLocks noChangeArrowheads="1"/>
          </p:cNvSpPr>
          <p:nvPr/>
        </p:nvSpPr>
        <p:spPr bwMode="auto">
          <a:xfrm>
            <a:off x="4387850" y="7199313"/>
            <a:ext cx="2286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WARE</a:t>
            </a:r>
            <a:endParaRPr lang="en-US"/>
          </a:p>
        </p:txBody>
      </p:sp>
      <p:sp>
        <p:nvSpPr>
          <p:cNvPr id="2340" name="Rectangle 291"/>
          <p:cNvSpPr>
            <a:spLocks noChangeArrowheads="1"/>
          </p:cNvSpPr>
          <p:nvPr/>
        </p:nvSpPr>
        <p:spPr bwMode="auto">
          <a:xfrm>
            <a:off x="4735513" y="6856413"/>
            <a:ext cx="2841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PIERCE</a:t>
            </a:r>
            <a:endParaRPr lang="en-US"/>
          </a:p>
        </p:txBody>
      </p:sp>
      <p:sp>
        <p:nvSpPr>
          <p:cNvPr id="2341" name="Rectangle 292"/>
          <p:cNvSpPr>
            <a:spLocks noChangeArrowheads="1"/>
          </p:cNvSpPr>
          <p:nvPr/>
        </p:nvSpPr>
        <p:spPr bwMode="auto">
          <a:xfrm>
            <a:off x="5065713" y="7108825"/>
            <a:ext cx="4032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BRANTLEY</a:t>
            </a:r>
            <a:endParaRPr lang="en-US"/>
          </a:p>
        </p:txBody>
      </p:sp>
      <p:sp>
        <p:nvSpPr>
          <p:cNvPr id="2342" name="Rectangle 293"/>
          <p:cNvSpPr>
            <a:spLocks noChangeArrowheads="1"/>
          </p:cNvSpPr>
          <p:nvPr/>
        </p:nvSpPr>
        <p:spPr bwMode="auto">
          <a:xfrm>
            <a:off x="4764088" y="7666038"/>
            <a:ext cx="4206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CHARLTON</a:t>
            </a:r>
            <a:endParaRPr lang="en-US"/>
          </a:p>
        </p:txBody>
      </p:sp>
      <p:sp>
        <p:nvSpPr>
          <p:cNvPr id="2343" name="Rectangle 294"/>
          <p:cNvSpPr>
            <a:spLocks noChangeArrowheads="1"/>
          </p:cNvSpPr>
          <p:nvPr/>
        </p:nvSpPr>
        <p:spPr bwMode="auto">
          <a:xfrm>
            <a:off x="5502275" y="7546975"/>
            <a:ext cx="33178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CAMDEN</a:t>
            </a:r>
            <a:endParaRPr lang="en-US"/>
          </a:p>
        </p:txBody>
      </p:sp>
      <p:sp>
        <p:nvSpPr>
          <p:cNvPr id="2344" name="Rectangle 295"/>
          <p:cNvSpPr>
            <a:spLocks noChangeArrowheads="1"/>
          </p:cNvSpPr>
          <p:nvPr/>
        </p:nvSpPr>
        <p:spPr bwMode="auto">
          <a:xfrm>
            <a:off x="5711825" y="6991350"/>
            <a:ext cx="2635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GLYNN</a:t>
            </a:r>
            <a:endParaRPr lang="en-US"/>
          </a:p>
        </p:txBody>
      </p:sp>
      <p:sp>
        <p:nvSpPr>
          <p:cNvPr id="2345" name="Rectangle 296"/>
          <p:cNvSpPr>
            <a:spLocks noChangeArrowheads="1"/>
          </p:cNvSpPr>
          <p:nvPr/>
        </p:nvSpPr>
        <p:spPr bwMode="auto">
          <a:xfrm>
            <a:off x="5411788" y="6151563"/>
            <a:ext cx="2159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LONG</a:t>
            </a:r>
            <a:endParaRPr lang="en-US"/>
          </a:p>
        </p:txBody>
      </p:sp>
      <p:sp>
        <p:nvSpPr>
          <p:cNvPr id="2346" name="Rectangle 297"/>
          <p:cNvSpPr>
            <a:spLocks noChangeArrowheads="1"/>
          </p:cNvSpPr>
          <p:nvPr/>
        </p:nvSpPr>
        <p:spPr bwMode="auto">
          <a:xfrm>
            <a:off x="5681663" y="5999163"/>
            <a:ext cx="3175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LIBERTY</a:t>
            </a:r>
            <a:endParaRPr lang="en-US"/>
          </a:p>
        </p:txBody>
      </p:sp>
      <p:sp>
        <p:nvSpPr>
          <p:cNvPr id="2347" name="Rectangle 298"/>
          <p:cNvSpPr>
            <a:spLocks noChangeArrowheads="1"/>
          </p:cNvSpPr>
          <p:nvPr/>
        </p:nvSpPr>
        <p:spPr bwMode="auto">
          <a:xfrm>
            <a:off x="5726113" y="5597525"/>
            <a:ext cx="2635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BRYAN</a:t>
            </a:r>
            <a:endParaRPr lang="en-US"/>
          </a:p>
        </p:txBody>
      </p:sp>
      <p:sp>
        <p:nvSpPr>
          <p:cNvPr id="2348" name="Rectangle 299"/>
          <p:cNvSpPr>
            <a:spLocks noChangeArrowheads="1"/>
          </p:cNvSpPr>
          <p:nvPr/>
        </p:nvSpPr>
        <p:spPr bwMode="auto">
          <a:xfrm>
            <a:off x="5818188" y="6554788"/>
            <a:ext cx="4064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MCINTOSH</a:t>
            </a:r>
            <a:endParaRPr lang="en-US"/>
          </a:p>
        </p:txBody>
      </p:sp>
      <p:sp>
        <p:nvSpPr>
          <p:cNvPr id="2349" name="Rectangle 300"/>
          <p:cNvSpPr>
            <a:spLocks noChangeArrowheads="1"/>
          </p:cNvSpPr>
          <p:nvPr/>
        </p:nvSpPr>
        <p:spPr bwMode="auto">
          <a:xfrm>
            <a:off x="5876925" y="5024438"/>
            <a:ext cx="4476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EFFINGHAM</a:t>
            </a:r>
            <a:endParaRPr lang="en-US"/>
          </a:p>
        </p:txBody>
      </p:sp>
      <p:sp>
        <p:nvSpPr>
          <p:cNvPr id="2350" name="Rectangle 301"/>
          <p:cNvSpPr>
            <a:spLocks noChangeArrowheads="1"/>
          </p:cNvSpPr>
          <p:nvPr/>
        </p:nvSpPr>
        <p:spPr bwMode="auto">
          <a:xfrm>
            <a:off x="6223000" y="5670550"/>
            <a:ext cx="3778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CHATHAM</a:t>
            </a:r>
            <a:endParaRPr lang="en-US"/>
          </a:p>
        </p:txBody>
      </p:sp>
      <p:sp>
        <p:nvSpPr>
          <p:cNvPr id="2351" name="Rectangle 302"/>
          <p:cNvSpPr>
            <a:spLocks noChangeArrowheads="1"/>
          </p:cNvSpPr>
          <p:nvPr/>
        </p:nvSpPr>
        <p:spPr bwMode="auto">
          <a:xfrm>
            <a:off x="4838700" y="5130800"/>
            <a:ext cx="36671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CANDLER</a:t>
            </a:r>
            <a:endParaRPr lang="en-US"/>
          </a:p>
        </p:txBody>
      </p:sp>
      <p:sp>
        <p:nvSpPr>
          <p:cNvPr id="2352" name="Rectangle 303"/>
          <p:cNvSpPr>
            <a:spLocks noChangeArrowheads="1"/>
          </p:cNvSpPr>
          <p:nvPr/>
        </p:nvSpPr>
        <p:spPr bwMode="auto">
          <a:xfrm>
            <a:off x="5214938" y="5519738"/>
            <a:ext cx="258762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EVANS</a:t>
            </a:r>
            <a:endParaRPr lang="en-US"/>
          </a:p>
        </p:txBody>
      </p:sp>
      <p:sp>
        <p:nvSpPr>
          <p:cNvPr id="2353" name="Rectangle 304"/>
          <p:cNvSpPr>
            <a:spLocks noChangeArrowheads="1"/>
          </p:cNvSpPr>
          <p:nvPr/>
        </p:nvSpPr>
        <p:spPr bwMode="auto">
          <a:xfrm>
            <a:off x="3186113" y="6524625"/>
            <a:ext cx="22383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IRWIN</a:t>
            </a:r>
            <a:endParaRPr lang="en-US"/>
          </a:p>
        </p:txBody>
      </p:sp>
      <p:sp>
        <p:nvSpPr>
          <p:cNvPr id="2354" name="Rectangle 305"/>
          <p:cNvSpPr>
            <a:spLocks noChangeArrowheads="1"/>
          </p:cNvSpPr>
          <p:nvPr/>
        </p:nvSpPr>
        <p:spPr bwMode="auto">
          <a:xfrm>
            <a:off x="3186113" y="7005638"/>
            <a:ext cx="3397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BERRIEN</a:t>
            </a:r>
            <a:endParaRPr lang="en-US"/>
          </a:p>
        </p:txBody>
      </p:sp>
      <p:sp>
        <p:nvSpPr>
          <p:cNvPr id="2355" name="Rectangle 306"/>
          <p:cNvSpPr>
            <a:spLocks noChangeArrowheads="1"/>
          </p:cNvSpPr>
          <p:nvPr/>
        </p:nvSpPr>
        <p:spPr bwMode="auto">
          <a:xfrm>
            <a:off x="1096963" y="7289800"/>
            <a:ext cx="2762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MILLER</a:t>
            </a:r>
            <a:endParaRPr lang="en-US"/>
          </a:p>
        </p:txBody>
      </p:sp>
      <p:sp>
        <p:nvSpPr>
          <p:cNvPr id="2356" name="Rectangle 307"/>
          <p:cNvSpPr>
            <a:spLocks noChangeArrowheads="1"/>
          </p:cNvSpPr>
          <p:nvPr/>
        </p:nvSpPr>
        <p:spPr bwMode="auto">
          <a:xfrm>
            <a:off x="4735513" y="3481388"/>
            <a:ext cx="4206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RICHMOND</a:t>
            </a:r>
            <a:endParaRPr lang="en-US"/>
          </a:p>
        </p:txBody>
      </p:sp>
      <p:sp>
        <p:nvSpPr>
          <p:cNvPr id="2357" name="Rectangle 308"/>
          <p:cNvSpPr>
            <a:spLocks noChangeArrowheads="1"/>
          </p:cNvSpPr>
          <p:nvPr/>
        </p:nvSpPr>
        <p:spPr bwMode="auto">
          <a:xfrm>
            <a:off x="1773238" y="4889500"/>
            <a:ext cx="3048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TAYLOR</a:t>
            </a:r>
            <a:endParaRPr lang="en-US"/>
          </a:p>
        </p:txBody>
      </p:sp>
      <p:sp>
        <p:nvSpPr>
          <p:cNvPr id="2358" name="Rectangle 309"/>
          <p:cNvSpPr>
            <a:spLocks noChangeArrowheads="1"/>
          </p:cNvSpPr>
          <p:nvPr/>
        </p:nvSpPr>
        <p:spPr bwMode="auto">
          <a:xfrm>
            <a:off x="3968750" y="7575550"/>
            <a:ext cx="28575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CLINCH</a:t>
            </a:r>
            <a:endParaRPr lang="en-US"/>
          </a:p>
        </p:txBody>
      </p:sp>
      <p:sp>
        <p:nvSpPr>
          <p:cNvPr id="2359" name="Text Box 310"/>
          <p:cNvSpPr txBox="1">
            <a:spLocks noChangeArrowheads="1"/>
          </p:cNvSpPr>
          <p:nvPr/>
        </p:nvSpPr>
        <p:spPr bwMode="auto">
          <a:xfrm>
            <a:off x="3578225" y="3073400"/>
            <a:ext cx="661988" cy="184150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TALIAFERRO</a:t>
            </a:r>
          </a:p>
        </p:txBody>
      </p:sp>
      <p:sp>
        <p:nvSpPr>
          <p:cNvPr id="2360" name="Text Box 311"/>
          <p:cNvSpPr txBox="1">
            <a:spLocks noChangeArrowheads="1"/>
          </p:cNvSpPr>
          <p:nvPr/>
        </p:nvSpPr>
        <p:spPr bwMode="auto">
          <a:xfrm>
            <a:off x="4173538" y="3208338"/>
            <a:ext cx="577850" cy="184150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MCDUFFIE</a:t>
            </a:r>
          </a:p>
        </p:txBody>
      </p:sp>
      <p:sp>
        <p:nvSpPr>
          <p:cNvPr id="2361" name="Text Box 312"/>
          <p:cNvSpPr txBox="1">
            <a:spLocks noChangeArrowheads="1"/>
          </p:cNvSpPr>
          <p:nvPr/>
        </p:nvSpPr>
        <p:spPr bwMode="auto">
          <a:xfrm>
            <a:off x="1976438" y="5227638"/>
            <a:ext cx="468312" cy="184150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MACON</a:t>
            </a:r>
          </a:p>
        </p:txBody>
      </p:sp>
      <p:sp>
        <p:nvSpPr>
          <p:cNvPr id="2362" name="Rectangle 313"/>
          <p:cNvSpPr>
            <a:spLocks noChangeArrowheads="1"/>
          </p:cNvSpPr>
          <p:nvPr/>
        </p:nvSpPr>
        <p:spPr bwMode="auto">
          <a:xfrm>
            <a:off x="4114800" y="5486400"/>
            <a:ext cx="5619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MONTGOMERY</a:t>
            </a:r>
            <a:endParaRPr lang="en-US"/>
          </a:p>
        </p:txBody>
      </p:sp>
      <p:sp>
        <p:nvSpPr>
          <p:cNvPr id="2363" name="Rectangle 314"/>
          <p:cNvSpPr>
            <a:spLocks noChangeArrowheads="1"/>
          </p:cNvSpPr>
          <p:nvPr/>
        </p:nvSpPr>
        <p:spPr bwMode="auto">
          <a:xfrm>
            <a:off x="1373188" y="5719763"/>
            <a:ext cx="37623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WEBSTER</a:t>
            </a:r>
            <a:endParaRPr lang="en-US"/>
          </a:p>
        </p:txBody>
      </p:sp>
      <p:sp>
        <p:nvSpPr>
          <p:cNvPr id="2364" name="Rectangle 315"/>
          <p:cNvSpPr>
            <a:spLocks noChangeArrowheads="1"/>
          </p:cNvSpPr>
          <p:nvPr/>
        </p:nvSpPr>
        <p:spPr bwMode="auto">
          <a:xfrm>
            <a:off x="4073525" y="3679825"/>
            <a:ext cx="423863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GLASCOCK</a:t>
            </a:r>
            <a:endParaRPr lang="en-US"/>
          </a:p>
        </p:txBody>
      </p:sp>
      <p:sp>
        <p:nvSpPr>
          <p:cNvPr id="2365" name="Rectangle 316"/>
          <p:cNvSpPr>
            <a:spLocks noChangeArrowheads="1"/>
          </p:cNvSpPr>
          <p:nvPr/>
        </p:nvSpPr>
        <p:spPr bwMode="auto">
          <a:xfrm>
            <a:off x="2074863" y="3122613"/>
            <a:ext cx="420687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ROCKDALE</a:t>
            </a:r>
            <a:endParaRPr lang="en-US"/>
          </a:p>
        </p:txBody>
      </p:sp>
      <p:sp>
        <p:nvSpPr>
          <p:cNvPr id="2366" name="Rectangle 317"/>
          <p:cNvSpPr>
            <a:spLocks noChangeArrowheads="1"/>
          </p:cNvSpPr>
          <p:nvPr/>
        </p:nvSpPr>
        <p:spPr bwMode="auto">
          <a:xfrm>
            <a:off x="1068388" y="3917950"/>
            <a:ext cx="52070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MERIWETHER</a:t>
            </a:r>
          </a:p>
        </p:txBody>
      </p:sp>
      <p:sp>
        <p:nvSpPr>
          <p:cNvPr id="2367" name="Rectangle 318"/>
          <p:cNvSpPr>
            <a:spLocks noChangeArrowheads="1"/>
          </p:cNvSpPr>
          <p:nvPr/>
        </p:nvSpPr>
        <p:spPr bwMode="auto">
          <a:xfrm>
            <a:off x="2727325" y="1308100"/>
            <a:ext cx="484188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HABERSHAM</a:t>
            </a:r>
          </a:p>
        </p:txBody>
      </p:sp>
      <p:sp>
        <p:nvSpPr>
          <p:cNvPr id="2368" name="Rectangle 319"/>
          <p:cNvSpPr>
            <a:spLocks noChangeArrowheads="1"/>
          </p:cNvSpPr>
          <p:nvPr/>
        </p:nvSpPr>
        <p:spPr bwMode="auto">
          <a:xfrm>
            <a:off x="668338" y="1158875"/>
            <a:ext cx="40957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WHITFIELD</a:t>
            </a:r>
          </a:p>
        </p:txBody>
      </p:sp>
      <p:sp>
        <p:nvSpPr>
          <p:cNvPr id="2369" name="Rectangle 320"/>
          <p:cNvSpPr>
            <a:spLocks noChangeArrowheads="1"/>
          </p:cNvSpPr>
          <p:nvPr/>
        </p:nvSpPr>
        <p:spPr bwMode="auto">
          <a:xfrm>
            <a:off x="3594100" y="4875213"/>
            <a:ext cx="361950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LAURENS</a:t>
            </a:r>
            <a:endParaRPr lang="en-US"/>
          </a:p>
        </p:txBody>
      </p:sp>
      <p:sp>
        <p:nvSpPr>
          <p:cNvPr id="2370" name="Text Box 332"/>
          <p:cNvSpPr txBox="1">
            <a:spLocks noChangeArrowheads="1"/>
          </p:cNvSpPr>
          <p:nvPr/>
        </p:nvSpPr>
        <p:spPr bwMode="auto">
          <a:xfrm>
            <a:off x="3810000" y="7747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371" name="Text Box 333"/>
          <p:cNvSpPr txBox="1">
            <a:spLocks noChangeArrowheads="1"/>
          </p:cNvSpPr>
          <p:nvPr/>
        </p:nvSpPr>
        <p:spPr bwMode="auto">
          <a:xfrm>
            <a:off x="3641725" y="774700"/>
            <a:ext cx="161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72" name="Text Box 334"/>
          <p:cNvSpPr txBox="1">
            <a:spLocks noChangeArrowheads="1"/>
          </p:cNvSpPr>
          <p:nvPr/>
        </p:nvSpPr>
        <p:spPr bwMode="auto">
          <a:xfrm>
            <a:off x="3794125" y="1003300"/>
            <a:ext cx="13874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73" name="Text Box 335"/>
          <p:cNvSpPr txBox="1">
            <a:spLocks noChangeArrowheads="1"/>
          </p:cNvSpPr>
          <p:nvPr/>
        </p:nvSpPr>
        <p:spPr bwMode="auto">
          <a:xfrm>
            <a:off x="3962400" y="914400"/>
            <a:ext cx="1676400" cy="553998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750" b="1" dirty="0" smtClean="0"/>
              <a:t>Region 1</a:t>
            </a:r>
          </a:p>
          <a:p>
            <a:r>
              <a:rPr lang="en-US" sz="750" b="1" dirty="0" smtClean="0"/>
              <a:t>Paulette Poole</a:t>
            </a:r>
          </a:p>
          <a:p>
            <a:r>
              <a:rPr lang="en-US" sz="750" b="1" dirty="0" smtClean="0"/>
              <a:t>Paulette.Poole@dph.ga.gov</a:t>
            </a:r>
            <a:endParaRPr lang="en-US" sz="750" b="1" dirty="0" smtClean="0"/>
          </a:p>
          <a:p>
            <a:r>
              <a:rPr lang="en-US" sz="750" b="1" dirty="0" smtClean="0"/>
              <a:t>(404) 561-2363</a:t>
            </a:r>
            <a:endParaRPr lang="en-US" sz="750" b="1" dirty="0"/>
          </a:p>
        </p:txBody>
      </p:sp>
      <p:sp>
        <p:nvSpPr>
          <p:cNvPr id="2374" name="Text Box 342"/>
          <p:cNvSpPr txBox="1">
            <a:spLocks noChangeArrowheads="1"/>
          </p:cNvSpPr>
          <p:nvPr/>
        </p:nvSpPr>
        <p:spPr bwMode="auto">
          <a:xfrm>
            <a:off x="4495800" y="1600200"/>
            <a:ext cx="1676400" cy="55399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750" b="1" dirty="0"/>
              <a:t>Region 2</a:t>
            </a:r>
          </a:p>
          <a:p>
            <a:r>
              <a:rPr lang="en-US" sz="750" b="1" dirty="0"/>
              <a:t>Carla </a:t>
            </a:r>
            <a:r>
              <a:rPr lang="en-US" sz="750" b="1" dirty="0" err="1" smtClean="0"/>
              <a:t>Catalon</a:t>
            </a:r>
            <a:r>
              <a:rPr lang="en-US" sz="750" b="1" dirty="0" smtClean="0"/>
              <a:t>-Scott</a:t>
            </a:r>
          </a:p>
          <a:p>
            <a:r>
              <a:rPr lang="en-US" sz="750" b="1" dirty="0" smtClean="0"/>
              <a:t>Carla.Catalon-Scott@dph.ga.gov</a:t>
            </a:r>
            <a:endParaRPr lang="en-US" sz="750" b="1" dirty="0"/>
          </a:p>
          <a:p>
            <a:r>
              <a:rPr lang="en-US" sz="750" b="1" dirty="0" smtClean="0"/>
              <a:t>(404) 273-6278</a:t>
            </a:r>
            <a:endParaRPr lang="en-US" sz="750" b="1" dirty="0"/>
          </a:p>
        </p:txBody>
      </p:sp>
      <p:sp>
        <p:nvSpPr>
          <p:cNvPr id="2375" name="Text Box 343"/>
          <p:cNvSpPr txBox="1">
            <a:spLocks noChangeArrowheads="1"/>
          </p:cNvSpPr>
          <p:nvPr/>
        </p:nvSpPr>
        <p:spPr bwMode="auto">
          <a:xfrm>
            <a:off x="5002213" y="2293183"/>
            <a:ext cx="1447800" cy="55399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750" b="1" dirty="0"/>
              <a:t>Region 3</a:t>
            </a:r>
          </a:p>
          <a:p>
            <a:r>
              <a:rPr lang="en-US" sz="750" b="1" dirty="0"/>
              <a:t>Robyn </a:t>
            </a:r>
            <a:r>
              <a:rPr lang="en-US" sz="750" b="1" dirty="0" smtClean="0"/>
              <a:t>Freeh</a:t>
            </a:r>
          </a:p>
          <a:p>
            <a:r>
              <a:rPr lang="en-US" sz="750" b="1" dirty="0" smtClean="0"/>
              <a:t>Robyn.Freeh@dph.ga.gov</a:t>
            </a:r>
            <a:endParaRPr lang="en-US" sz="750" b="1" dirty="0"/>
          </a:p>
          <a:p>
            <a:r>
              <a:rPr lang="en-US" sz="750" b="1" dirty="0"/>
              <a:t>(706) </a:t>
            </a:r>
            <a:r>
              <a:rPr lang="en-US" sz="750" b="1" dirty="0" smtClean="0"/>
              <a:t>421-6183</a:t>
            </a:r>
            <a:endParaRPr lang="en-US" sz="750" b="1" dirty="0"/>
          </a:p>
        </p:txBody>
      </p:sp>
      <p:sp>
        <p:nvSpPr>
          <p:cNvPr id="2377" name="Text Box 345"/>
          <p:cNvSpPr txBox="1">
            <a:spLocks noChangeArrowheads="1"/>
          </p:cNvSpPr>
          <p:nvPr/>
        </p:nvSpPr>
        <p:spPr bwMode="auto">
          <a:xfrm>
            <a:off x="5257800" y="2971800"/>
            <a:ext cx="1581150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750" b="1" dirty="0"/>
              <a:t>Region </a:t>
            </a:r>
            <a:r>
              <a:rPr lang="en-US" sz="750" b="1" dirty="0" smtClean="0"/>
              <a:t>4</a:t>
            </a:r>
            <a:endParaRPr lang="en-US" sz="750" b="1" dirty="0"/>
          </a:p>
          <a:p>
            <a:r>
              <a:rPr lang="en-US" sz="750" b="1" dirty="0"/>
              <a:t>Patricia </a:t>
            </a:r>
            <a:r>
              <a:rPr lang="en-US" sz="750" b="1" dirty="0" err="1" smtClean="0"/>
              <a:t>Adamcak</a:t>
            </a:r>
            <a:endParaRPr lang="en-US" sz="750" b="1" dirty="0" smtClean="0"/>
          </a:p>
          <a:p>
            <a:r>
              <a:rPr lang="en-US" sz="750" b="1" dirty="0" smtClean="0"/>
              <a:t>Patricia.Adamcak@dph.ga.gov</a:t>
            </a:r>
            <a:endParaRPr lang="en-US" sz="750" b="1" dirty="0"/>
          </a:p>
          <a:p>
            <a:r>
              <a:rPr lang="en-US" sz="750" b="1" dirty="0"/>
              <a:t>(912) </a:t>
            </a:r>
            <a:r>
              <a:rPr lang="en-US" sz="750" b="1" dirty="0" smtClean="0"/>
              <a:t>856-6369</a:t>
            </a:r>
            <a:endParaRPr lang="en-US" sz="750" b="1" dirty="0"/>
          </a:p>
        </p:txBody>
      </p:sp>
      <p:sp>
        <p:nvSpPr>
          <p:cNvPr id="2380" name="Text Box 373"/>
          <p:cNvSpPr txBox="1">
            <a:spLocks noChangeArrowheads="1"/>
          </p:cNvSpPr>
          <p:nvPr/>
        </p:nvSpPr>
        <p:spPr bwMode="auto">
          <a:xfrm>
            <a:off x="5775325" y="8502650"/>
            <a:ext cx="777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81" name="Rectangle 375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82" name="Rectangle 377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83" name="Line 390"/>
          <p:cNvSpPr>
            <a:spLocks noChangeShapeType="1"/>
          </p:cNvSpPr>
          <p:nvPr/>
        </p:nvSpPr>
        <p:spPr bwMode="auto">
          <a:xfrm>
            <a:off x="3505200" y="8686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4" name="Rectangle 394"/>
          <p:cNvSpPr>
            <a:spLocks noChangeArrowheads="1"/>
          </p:cNvSpPr>
          <p:nvPr/>
        </p:nvSpPr>
        <p:spPr bwMode="auto">
          <a:xfrm>
            <a:off x="76200" y="850900"/>
            <a:ext cx="212725" cy="92075"/>
          </a:xfrm>
          <a:prstGeom prst="rect">
            <a:avLst/>
          </a:prstGeom>
          <a:noFill/>
          <a:ln w="381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DADE</a:t>
            </a:r>
          </a:p>
        </p:txBody>
      </p:sp>
      <p:pic>
        <p:nvPicPr>
          <p:cNvPr id="2385" name="Picture 396" descr="GVHP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8600"/>
            <a:ext cx="8382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86" name="Text Box 399"/>
          <p:cNvSpPr txBox="1">
            <a:spLocks noChangeArrowheads="1"/>
          </p:cNvSpPr>
          <p:nvPr/>
        </p:nvSpPr>
        <p:spPr bwMode="auto">
          <a:xfrm>
            <a:off x="228600" y="8915400"/>
            <a:ext cx="990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Revised </a:t>
            </a:r>
            <a:r>
              <a:rPr lang="en-US" dirty="0" smtClean="0"/>
              <a:t>6</a:t>
            </a:r>
            <a:r>
              <a:rPr lang="en-US" dirty="0" smtClean="0"/>
              <a:t>.30.14</a:t>
            </a:r>
            <a:endParaRPr lang="en-US" dirty="0"/>
          </a:p>
        </p:txBody>
      </p:sp>
      <p:sp>
        <p:nvSpPr>
          <p:cNvPr id="2387" name="Text Box 400"/>
          <p:cNvSpPr txBox="1">
            <a:spLocks noChangeArrowheads="1"/>
          </p:cNvSpPr>
          <p:nvPr/>
        </p:nvSpPr>
        <p:spPr bwMode="auto">
          <a:xfrm>
            <a:off x="1600200" y="8915400"/>
            <a:ext cx="3505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 smtClean="0">
                <a:solidFill>
                  <a:srgbClr val="002060"/>
                </a:solidFill>
              </a:rPr>
              <a:t>www.georgiaresponds.org</a:t>
            </a:r>
            <a:endParaRPr lang="en-US" sz="1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209</Words>
  <Application>Microsoft Office PowerPoint</Application>
  <PresentationFormat>Letter Paper (8.5x11 in)</PresentationFormat>
  <Paragraphs>181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SHPA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Elizabeth Ross</dc:creator>
  <cp:lastModifiedBy>lsmathis1</cp:lastModifiedBy>
  <cp:revision>77</cp:revision>
  <cp:lastPrinted>2001-01-26T15:02:14Z</cp:lastPrinted>
  <dcterms:created xsi:type="dcterms:W3CDTF">2000-01-14T15:50:19Z</dcterms:created>
  <dcterms:modified xsi:type="dcterms:W3CDTF">2014-06-30T16:16:22Z</dcterms:modified>
</cp:coreProperties>
</file>